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EF3820-887A-4C09-A795-2E8C5BA8CBA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770DB65-06AD-4F6E-9A58-5E0D954640FD}">
      <dgm:prSet/>
      <dgm:spPr/>
      <dgm:t>
        <a:bodyPr/>
        <a:lstStyle/>
        <a:p>
          <a:r>
            <a:rPr lang="hr-HR"/>
            <a:t>PREMA VLASNIŠTVU</a:t>
          </a:r>
          <a:endParaRPr lang="en-US"/>
        </a:p>
      </dgm:t>
    </dgm:pt>
    <dgm:pt modelId="{3B3D94B0-1C68-4B04-9829-5F643A2D6C1A}" type="parTrans" cxnId="{D1516DDA-B7B5-4788-966B-A3B0EADC200E}">
      <dgm:prSet/>
      <dgm:spPr/>
      <dgm:t>
        <a:bodyPr/>
        <a:lstStyle/>
        <a:p>
          <a:endParaRPr lang="en-US"/>
        </a:p>
      </dgm:t>
    </dgm:pt>
    <dgm:pt modelId="{736A9740-F15B-49E5-A9DE-A05C041213EB}" type="sibTrans" cxnId="{D1516DDA-B7B5-4788-966B-A3B0EADC200E}">
      <dgm:prSet/>
      <dgm:spPr/>
      <dgm:t>
        <a:bodyPr/>
        <a:lstStyle/>
        <a:p>
          <a:endParaRPr lang="en-US"/>
        </a:p>
      </dgm:t>
    </dgm:pt>
    <dgm:pt modelId="{E8BFA64E-AFA6-44CF-A34E-FD24E91007F1}">
      <dgm:prSet/>
      <dgm:spPr/>
      <dgm:t>
        <a:bodyPr/>
        <a:lstStyle/>
        <a:p>
          <a:r>
            <a:rPr lang="hr-HR"/>
            <a:t>PREMA ROKU RASPOLOŽIVOSTI</a:t>
          </a:r>
          <a:endParaRPr lang="en-US"/>
        </a:p>
      </dgm:t>
    </dgm:pt>
    <dgm:pt modelId="{A023AD8B-8CAE-49CB-8967-C5ADF6532679}" type="parTrans" cxnId="{A771FF70-A18C-402D-9B18-D87C8558CC06}">
      <dgm:prSet/>
      <dgm:spPr/>
      <dgm:t>
        <a:bodyPr/>
        <a:lstStyle/>
        <a:p>
          <a:endParaRPr lang="en-US"/>
        </a:p>
      </dgm:t>
    </dgm:pt>
    <dgm:pt modelId="{88D9E78A-E1CD-4ABC-A3E2-4ADDB57FDCBA}" type="sibTrans" cxnId="{A771FF70-A18C-402D-9B18-D87C8558CC06}">
      <dgm:prSet/>
      <dgm:spPr/>
      <dgm:t>
        <a:bodyPr/>
        <a:lstStyle/>
        <a:p>
          <a:endParaRPr lang="en-US"/>
        </a:p>
      </dgm:t>
    </dgm:pt>
    <dgm:pt modelId="{ECE7FE5A-22EA-4838-964B-1CFE4EA642E8}">
      <dgm:prSet/>
      <dgm:spPr/>
      <dgm:t>
        <a:bodyPr/>
        <a:lstStyle/>
        <a:p>
          <a:r>
            <a:rPr lang="hr-HR"/>
            <a:t>PREMA PODRIJETLU</a:t>
          </a:r>
          <a:endParaRPr lang="en-US"/>
        </a:p>
      </dgm:t>
    </dgm:pt>
    <dgm:pt modelId="{96293E13-56C6-4D71-A3AB-A09F0BC951D1}" type="parTrans" cxnId="{721C01A1-72DE-44FF-8722-872D00C97618}">
      <dgm:prSet/>
      <dgm:spPr/>
      <dgm:t>
        <a:bodyPr/>
        <a:lstStyle/>
        <a:p>
          <a:endParaRPr lang="en-US"/>
        </a:p>
      </dgm:t>
    </dgm:pt>
    <dgm:pt modelId="{9E720A38-5240-470E-8910-D6D49F8784FB}" type="sibTrans" cxnId="{721C01A1-72DE-44FF-8722-872D00C97618}">
      <dgm:prSet/>
      <dgm:spPr/>
      <dgm:t>
        <a:bodyPr/>
        <a:lstStyle/>
        <a:p>
          <a:endParaRPr lang="en-US"/>
        </a:p>
      </dgm:t>
    </dgm:pt>
    <dgm:pt modelId="{034A587A-9AE7-45D6-BCF6-8ACF8B3D38BE}" type="pres">
      <dgm:prSet presAssocID="{E8EF3820-887A-4C09-A795-2E8C5BA8CBA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57D331B-8FCE-4A2B-9E19-AF2F74236967}" type="pres">
      <dgm:prSet presAssocID="{2770DB65-06AD-4F6E-9A58-5E0D954640FD}" presName="hierRoot1" presStyleCnt="0"/>
      <dgm:spPr/>
    </dgm:pt>
    <dgm:pt modelId="{FCF874FE-D706-4744-995C-97528BDB0B8D}" type="pres">
      <dgm:prSet presAssocID="{2770DB65-06AD-4F6E-9A58-5E0D954640FD}" presName="composite" presStyleCnt="0"/>
      <dgm:spPr/>
    </dgm:pt>
    <dgm:pt modelId="{FBF0085D-EEA5-4AF4-A2D3-5E5A00DE125F}" type="pres">
      <dgm:prSet presAssocID="{2770DB65-06AD-4F6E-9A58-5E0D954640FD}" presName="background" presStyleLbl="node0" presStyleIdx="0" presStyleCnt="3"/>
      <dgm:spPr/>
    </dgm:pt>
    <dgm:pt modelId="{111C633E-CE1B-4FA1-B748-3231829D9B79}" type="pres">
      <dgm:prSet presAssocID="{2770DB65-06AD-4F6E-9A58-5E0D954640FD}" presName="text" presStyleLbl="fgAcc0" presStyleIdx="0" presStyleCnt="3">
        <dgm:presLayoutVars>
          <dgm:chPref val="3"/>
        </dgm:presLayoutVars>
      </dgm:prSet>
      <dgm:spPr/>
    </dgm:pt>
    <dgm:pt modelId="{EE816884-7046-4F5E-ABFB-B761526A5B28}" type="pres">
      <dgm:prSet presAssocID="{2770DB65-06AD-4F6E-9A58-5E0D954640FD}" presName="hierChild2" presStyleCnt="0"/>
      <dgm:spPr/>
    </dgm:pt>
    <dgm:pt modelId="{1186FC2E-9FD3-42C6-862A-81B1785782AD}" type="pres">
      <dgm:prSet presAssocID="{E8BFA64E-AFA6-44CF-A34E-FD24E91007F1}" presName="hierRoot1" presStyleCnt="0"/>
      <dgm:spPr/>
    </dgm:pt>
    <dgm:pt modelId="{B5EB589F-2C72-4B3D-A82C-D0A987108981}" type="pres">
      <dgm:prSet presAssocID="{E8BFA64E-AFA6-44CF-A34E-FD24E91007F1}" presName="composite" presStyleCnt="0"/>
      <dgm:spPr/>
    </dgm:pt>
    <dgm:pt modelId="{9769CA5F-E4A3-49DC-9480-4270E05C0488}" type="pres">
      <dgm:prSet presAssocID="{E8BFA64E-AFA6-44CF-A34E-FD24E91007F1}" presName="background" presStyleLbl="node0" presStyleIdx="1" presStyleCnt="3"/>
      <dgm:spPr/>
    </dgm:pt>
    <dgm:pt modelId="{4C46FFDD-630D-4F18-BF48-0E6A72EED683}" type="pres">
      <dgm:prSet presAssocID="{E8BFA64E-AFA6-44CF-A34E-FD24E91007F1}" presName="text" presStyleLbl="fgAcc0" presStyleIdx="1" presStyleCnt="3">
        <dgm:presLayoutVars>
          <dgm:chPref val="3"/>
        </dgm:presLayoutVars>
      </dgm:prSet>
      <dgm:spPr/>
    </dgm:pt>
    <dgm:pt modelId="{C0F01E57-AF31-4971-A386-70A3C4AB8B20}" type="pres">
      <dgm:prSet presAssocID="{E8BFA64E-AFA6-44CF-A34E-FD24E91007F1}" presName="hierChild2" presStyleCnt="0"/>
      <dgm:spPr/>
    </dgm:pt>
    <dgm:pt modelId="{E48967D0-953C-4ED0-A65E-952394855625}" type="pres">
      <dgm:prSet presAssocID="{ECE7FE5A-22EA-4838-964B-1CFE4EA642E8}" presName="hierRoot1" presStyleCnt="0"/>
      <dgm:spPr/>
    </dgm:pt>
    <dgm:pt modelId="{A3D7EB93-343D-4980-A113-800C62861573}" type="pres">
      <dgm:prSet presAssocID="{ECE7FE5A-22EA-4838-964B-1CFE4EA642E8}" presName="composite" presStyleCnt="0"/>
      <dgm:spPr/>
    </dgm:pt>
    <dgm:pt modelId="{93174C72-19AB-463D-B763-AC7DDBE36D7E}" type="pres">
      <dgm:prSet presAssocID="{ECE7FE5A-22EA-4838-964B-1CFE4EA642E8}" presName="background" presStyleLbl="node0" presStyleIdx="2" presStyleCnt="3"/>
      <dgm:spPr/>
    </dgm:pt>
    <dgm:pt modelId="{2D93AC10-ED8C-47C4-AB2F-82298F748741}" type="pres">
      <dgm:prSet presAssocID="{ECE7FE5A-22EA-4838-964B-1CFE4EA642E8}" presName="text" presStyleLbl="fgAcc0" presStyleIdx="2" presStyleCnt="3">
        <dgm:presLayoutVars>
          <dgm:chPref val="3"/>
        </dgm:presLayoutVars>
      </dgm:prSet>
      <dgm:spPr/>
    </dgm:pt>
    <dgm:pt modelId="{BAAAFD7C-663C-4995-81A8-5BB43B39A460}" type="pres">
      <dgm:prSet presAssocID="{ECE7FE5A-22EA-4838-964B-1CFE4EA642E8}" presName="hierChild2" presStyleCnt="0"/>
      <dgm:spPr/>
    </dgm:pt>
  </dgm:ptLst>
  <dgm:cxnLst>
    <dgm:cxn modelId="{DEF95B16-14FA-4D42-82EB-D10A8983CDF0}" type="presOf" srcId="{2770DB65-06AD-4F6E-9A58-5E0D954640FD}" destId="{111C633E-CE1B-4FA1-B748-3231829D9B79}" srcOrd="0" destOrd="0" presId="urn:microsoft.com/office/officeart/2005/8/layout/hierarchy1"/>
    <dgm:cxn modelId="{A771FF70-A18C-402D-9B18-D87C8558CC06}" srcId="{E8EF3820-887A-4C09-A795-2E8C5BA8CBA0}" destId="{E8BFA64E-AFA6-44CF-A34E-FD24E91007F1}" srcOrd="1" destOrd="0" parTransId="{A023AD8B-8CAE-49CB-8967-C5ADF6532679}" sibTransId="{88D9E78A-E1CD-4ABC-A3E2-4ADDB57FDCBA}"/>
    <dgm:cxn modelId="{721C01A1-72DE-44FF-8722-872D00C97618}" srcId="{E8EF3820-887A-4C09-A795-2E8C5BA8CBA0}" destId="{ECE7FE5A-22EA-4838-964B-1CFE4EA642E8}" srcOrd="2" destOrd="0" parTransId="{96293E13-56C6-4D71-A3AB-A09F0BC951D1}" sibTransId="{9E720A38-5240-470E-8910-D6D49F8784FB}"/>
    <dgm:cxn modelId="{C8D3C4AA-451E-40C4-AB10-6BE90A443320}" type="presOf" srcId="{E8EF3820-887A-4C09-A795-2E8C5BA8CBA0}" destId="{034A587A-9AE7-45D6-BCF6-8ACF8B3D38BE}" srcOrd="0" destOrd="0" presId="urn:microsoft.com/office/officeart/2005/8/layout/hierarchy1"/>
    <dgm:cxn modelId="{D1516DDA-B7B5-4788-966B-A3B0EADC200E}" srcId="{E8EF3820-887A-4C09-A795-2E8C5BA8CBA0}" destId="{2770DB65-06AD-4F6E-9A58-5E0D954640FD}" srcOrd="0" destOrd="0" parTransId="{3B3D94B0-1C68-4B04-9829-5F643A2D6C1A}" sibTransId="{736A9740-F15B-49E5-A9DE-A05C041213EB}"/>
    <dgm:cxn modelId="{BE29A3EC-7FD5-4A63-BC65-320FB5F3B79E}" type="presOf" srcId="{ECE7FE5A-22EA-4838-964B-1CFE4EA642E8}" destId="{2D93AC10-ED8C-47C4-AB2F-82298F748741}" srcOrd="0" destOrd="0" presId="urn:microsoft.com/office/officeart/2005/8/layout/hierarchy1"/>
    <dgm:cxn modelId="{A882AEEE-E50E-4815-A872-B89B4450697C}" type="presOf" srcId="{E8BFA64E-AFA6-44CF-A34E-FD24E91007F1}" destId="{4C46FFDD-630D-4F18-BF48-0E6A72EED683}" srcOrd="0" destOrd="0" presId="urn:microsoft.com/office/officeart/2005/8/layout/hierarchy1"/>
    <dgm:cxn modelId="{A62B5635-E655-4A98-B375-076E55D03D30}" type="presParOf" srcId="{034A587A-9AE7-45D6-BCF6-8ACF8B3D38BE}" destId="{157D331B-8FCE-4A2B-9E19-AF2F74236967}" srcOrd="0" destOrd="0" presId="urn:microsoft.com/office/officeart/2005/8/layout/hierarchy1"/>
    <dgm:cxn modelId="{6D9AA3CE-6D80-4C2E-AA5E-D06F33625CA5}" type="presParOf" srcId="{157D331B-8FCE-4A2B-9E19-AF2F74236967}" destId="{FCF874FE-D706-4744-995C-97528BDB0B8D}" srcOrd="0" destOrd="0" presId="urn:microsoft.com/office/officeart/2005/8/layout/hierarchy1"/>
    <dgm:cxn modelId="{DF30E389-8FCF-4AC3-9C1E-0338B1202EB7}" type="presParOf" srcId="{FCF874FE-D706-4744-995C-97528BDB0B8D}" destId="{FBF0085D-EEA5-4AF4-A2D3-5E5A00DE125F}" srcOrd="0" destOrd="0" presId="urn:microsoft.com/office/officeart/2005/8/layout/hierarchy1"/>
    <dgm:cxn modelId="{49853E07-76C0-4100-A612-A0722DDDE22B}" type="presParOf" srcId="{FCF874FE-D706-4744-995C-97528BDB0B8D}" destId="{111C633E-CE1B-4FA1-B748-3231829D9B79}" srcOrd="1" destOrd="0" presId="urn:microsoft.com/office/officeart/2005/8/layout/hierarchy1"/>
    <dgm:cxn modelId="{1393CF00-6F80-46F0-99A5-2A53512AB70C}" type="presParOf" srcId="{157D331B-8FCE-4A2B-9E19-AF2F74236967}" destId="{EE816884-7046-4F5E-ABFB-B761526A5B28}" srcOrd="1" destOrd="0" presId="urn:microsoft.com/office/officeart/2005/8/layout/hierarchy1"/>
    <dgm:cxn modelId="{60802273-E834-42FB-865B-414D7F53EAC5}" type="presParOf" srcId="{034A587A-9AE7-45D6-BCF6-8ACF8B3D38BE}" destId="{1186FC2E-9FD3-42C6-862A-81B1785782AD}" srcOrd="1" destOrd="0" presId="urn:microsoft.com/office/officeart/2005/8/layout/hierarchy1"/>
    <dgm:cxn modelId="{72891AC8-BAA2-42EF-A91F-76C7F8A5D53A}" type="presParOf" srcId="{1186FC2E-9FD3-42C6-862A-81B1785782AD}" destId="{B5EB589F-2C72-4B3D-A82C-D0A987108981}" srcOrd="0" destOrd="0" presId="urn:microsoft.com/office/officeart/2005/8/layout/hierarchy1"/>
    <dgm:cxn modelId="{A3BD7713-2B4A-4FBB-AE98-7E013798EC8E}" type="presParOf" srcId="{B5EB589F-2C72-4B3D-A82C-D0A987108981}" destId="{9769CA5F-E4A3-49DC-9480-4270E05C0488}" srcOrd="0" destOrd="0" presId="urn:microsoft.com/office/officeart/2005/8/layout/hierarchy1"/>
    <dgm:cxn modelId="{A0AA7F41-C280-4A5D-BA83-F11CF28B0321}" type="presParOf" srcId="{B5EB589F-2C72-4B3D-A82C-D0A987108981}" destId="{4C46FFDD-630D-4F18-BF48-0E6A72EED683}" srcOrd="1" destOrd="0" presId="urn:microsoft.com/office/officeart/2005/8/layout/hierarchy1"/>
    <dgm:cxn modelId="{DB3E590D-4D86-4069-A607-5A5E6C19CAB2}" type="presParOf" srcId="{1186FC2E-9FD3-42C6-862A-81B1785782AD}" destId="{C0F01E57-AF31-4971-A386-70A3C4AB8B20}" srcOrd="1" destOrd="0" presId="urn:microsoft.com/office/officeart/2005/8/layout/hierarchy1"/>
    <dgm:cxn modelId="{FEE7D03B-5345-4B08-A5A0-AB92FADB6D0B}" type="presParOf" srcId="{034A587A-9AE7-45D6-BCF6-8ACF8B3D38BE}" destId="{E48967D0-953C-4ED0-A65E-952394855625}" srcOrd="2" destOrd="0" presId="urn:microsoft.com/office/officeart/2005/8/layout/hierarchy1"/>
    <dgm:cxn modelId="{5B76765F-A418-4DF7-B3F1-53057622ECB0}" type="presParOf" srcId="{E48967D0-953C-4ED0-A65E-952394855625}" destId="{A3D7EB93-343D-4980-A113-800C62861573}" srcOrd="0" destOrd="0" presId="urn:microsoft.com/office/officeart/2005/8/layout/hierarchy1"/>
    <dgm:cxn modelId="{D1E18F00-6EA3-4FC0-BA08-36413851AD65}" type="presParOf" srcId="{A3D7EB93-343D-4980-A113-800C62861573}" destId="{93174C72-19AB-463D-B763-AC7DDBE36D7E}" srcOrd="0" destOrd="0" presId="urn:microsoft.com/office/officeart/2005/8/layout/hierarchy1"/>
    <dgm:cxn modelId="{940DBE62-0416-4FD7-A98E-07042EE191B6}" type="presParOf" srcId="{A3D7EB93-343D-4980-A113-800C62861573}" destId="{2D93AC10-ED8C-47C4-AB2F-82298F748741}" srcOrd="1" destOrd="0" presId="urn:microsoft.com/office/officeart/2005/8/layout/hierarchy1"/>
    <dgm:cxn modelId="{B4237363-0704-41A7-B5B0-D8490FF2BF0B}" type="presParOf" srcId="{E48967D0-953C-4ED0-A65E-952394855625}" destId="{BAAAFD7C-663C-4995-81A8-5BB43B39A46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283C35-0E09-4AEA-B523-854F6D2AFA7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DC0248B2-D9AC-4A10-A2C1-864299F31E62}">
      <dgm:prSet phldrT="[Tekst]"/>
      <dgm:spPr/>
      <dgm:t>
        <a:bodyPr/>
        <a:lstStyle/>
        <a:p>
          <a:r>
            <a:rPr lang="hr-HR" b="1" dirty="0"/>
            <a:t>IZVORI FINANCIJSKIH SREDSTAVA</a:t>
          </a:r>
        </a:p>
      </dgm:t>
    </dgm:pt>
    <dgm:pt modelId="{4092A548-1A0D-45A6-AF6B-1C0E4B908D0B}" type="parTrans" cxnId="{F784B538-2FC6-446A-8B0F-51386B29F923}">
      <dgm:prSet/>
      <dgm:spPr/>
      <dgm:t>
        <a:bodyPr/>
        <a:lstStyle/>
        <a:p>
          <a:endParaRPr lang="hr-HR"/>
        </a:p>
      </dgm:t>
    </dgm:pt>
    <dgm:pt modelId="{D06FAF00-84C0-4C00-9C73-A80B5DDD7D38}" type="sibTrans" cxnId="{F784B538-2FC6-446A-8B0F-51386B29F923}">
      <dgm:prSet/>
      <dgm:spPr/>
      <dgm:t>
        <a:bodyPr/>
        <a:lstStyle/>
        <a:p>
          <a:endParaRPr lang="hr-HR"/>
        </a:p>
      </dgm:t>
    </dgm:pt>
    <dgm:pt modelId="{30090D76-514D-4E29-BCA0-BCDF7F8E45AA}" type="asst">
      <dgm:prSet phldrT="[Tekst]"/>
      <dgm:spPr/>
      <dgm:t>
        <a:bodyPr/>
        <a:lstStyle/>
        <a:p>
          <a:r>
            <a:rPr lang="hr-HR" b="1" dirty="0"/>
            <a:t>PREMA ROKU RASPOLOŽIVOSTI</a:t>
          </a:r>
        </a:p>
      </dgm:t>
    </dgm:pt>
    <dgm:pt modelId="{FA2AE489-04F1-4F56-809F-673992E4C4DA}" type="parTrans" cxnId="{859F1045-2F2A-478C-BD3A-E80C7F46693D}">
      <dgm:prSet/>
      <dgm:spPr/>
      <dgm:t>
        <a:bodyPr/>
        <a:lstStyle/>
        <a:p>
          <a:endParaRPr lang="hr-HR"/>
        </a:p>
      </dgm:t>
    </dgm:pt>
    <dgm:pt modelId="{325455F4-D230-412C-851A-1D8690576F48}" type="sibTrans" cxnId="{859F1045-2F2A-478C-BD3A-E80C7F46693D}">
      <dgm:prSet/>
      <dgm:spPr/>
      <dgm:t>
        <a:bodyPr/>
        <a:lstStyle/>
        <a:p>
          <a:endParaRPr lang="hr-HR"/>
        </a:p>
      </dgm:t>
    </dgm:pt>
    <dgm:pt modelId="{8DC11D96-4240-431D-9D7E-86617B796D4B}" type="asst">
      <dgm:prSet/>
      <dgm:spPr/>
      <dgm:t>
        <a:bodyPr/>
        <a:lstStyle/>
        <a:p>
          <a:r>
            <a:rPr lang="hr-HR" b="1" dirty="0"/>
            <a:t>PREMA VLASNIŠTVU</a:t>
          </a:r>
        </a:p>
      </dgm:t>
    </dgm:pt>
    <dgm:pt modelId="{A474FD63-D27F-426A-9045-BBAE8965F80C}" type="parTrans" cxnId="{FA2D9005-E2F0-4C43-889D-4880A2664E10}">
      <dgm:prSet/>
      <dgm:spPr/>
      <dgm:t>
        <a:bodyPr/>
        <a:lstStyle/>
        <a:p>
          <a:endParaRPr lang="hr-HR"/>
        </a:p>
      </dgm:t>
    </dgm:pt>
    <dgm:pt modelId="{CFE63AEC-A2D7-4A52-BD08-62A8B0EE2CEE}" type="sibTrans" cxnId="{FA2D9005-E2F0-4C43-889D-4880A2664E10}">
      <dgm:prSet/>
      <dgm:spPr/>
      <dgm:t>
        <a:bodyPr/>
        <a:lstStyle/>
        <a:p>
          <a:endParaRPr lang="hr-HR"/>
        </a:p>
      </dgm:t>
    </dgm:pt>
    <dgm:pt modelId="{7F25A726-9646-4CBB-BB3F-DB80CD12891A}" type="asst">
      <dgm:prSet/>
      <dgm:spPr/>
      <dgm:t>
        <a:bodyPr/>
        <a:lstStyle/>
        <a:p>
          <a:r>
            <a:rPr lang="hr-HR" b="1" dirty="0"/>
            <a:t>PREMA PODRIJETLU</a:t>
          </a:r>
        </a:p>
      </dgm:t>
    </dgm:pt>
    <dgm:pt modelId="{EEE7C971-25E8-4505-9965-A872EA970884}" type="parTrans" cxnId="{A80DE89A-BA9F-4DD1-AB19-793FF4EBB387}">
      <dgm:prSet/>
      <dgm:spPr/>
      <dgm:t>
        <a:bodyPr/>
        <a:lstStyle/>
        <a:p>
          <a:endParaRPr lang="hr-HR"/>
        </a:p>
      </dgm:t>
    </dgm:pt>
    <dgm:pt modelId="{D171709D-BFD7-49A3-9552-EADBEFC3F5FB}" type="sibTrans" cxnId="{A80DE89A-BA9F-4DD1-AB19-793FF4EBB387}">
      <dgm:prSet/>
      <dgm:spPr/>
      <dgm:t>
        <a:bodyPr/>
        <a:lstStyle/>
        <a:p>
          <a:endParaRPr lang="hr-HR"/>
        </a:p>
      </dgm:t>
    </dgm:pt>
    <dgm:pt modelId="{ADB3C0A2-27AA-4404-A60A-5CFC3B6DBB2C}">
      <dgm:prSet/>
      <dgm:spPr/>
      <dgm:t>
        <a:bodyPr/>
        <a:lstStyle/>
        <a:p>
          <a:r>
            <a:rPr lang="hr-HR" dirty="0"/>
            <a:t>KRATKOROČNI</a:t>
          </a:r>
        </a:p>
      </dgm:t>
    </dgm:pt>
    <dgm:pt modelId="{7F5ED5D5-3D5E-43C3-93B7-C3BE7BA47602}" type="parTrans" cxnId="{C2ED648D-933B-48FA-9871-45213283A0C0}">
      <dgm:prSet/>
      <dgm:spPr/>
      <dgm:t>
        <a:bodyPr/>
        <a:lstStyle/>
        <a:p>
          <a:endParaRPr lang="hr-HR"/>
        </a:p>
      </dgm:t>
    </dgm:pt>
    <dgm:pt modelId="{1BE56814-4086-4124-A977-869A09C0EA22}" type="sibTrans" cxnId="{C2ED648D-933B-48FA-9871-45213283A0C0}">
      <dgm:prSet/>
      <dgm:spPr/>
      <dgm:t>
        <a:bodyPr/>
        <a:lstStyle/>
        <a:p>
          <a:endParaRPr lang="hr-HR"/>
        </a:p>
      </dgm:t>
    </dgm:pt>
    <dgm:pt modelId="{90F9B545-CFF7-475D-8189-A849C0FF40EB}">
      <dgm:prSet/>
      <dgm:spPr/>
      <dgm:t>
        <a:bodyPr/>
        <a:lstStyle/>
        <a:p>
          <a:r>
            <a:rPr lang="hr-HR" dirty="0"/>
            <a:t>DUGOROČNI</a:t>
          </a:r>
        </a:p>
      </dgm:t>
    </dgm:pt>
    <dgm:pt modelId="{E4FEEAAB-37AE-46F7-A753-9DB9A4A772FA}" type="parTrans" cxnId="{02267B4F-DA6B-44A9-8E53-E1F66ED33483}">
      <dgm:prSet/>
      <dgm:spPr/>
      <dgm:t>
        <a:bodyPr/>
        <a:lstStyle/>
        <a:p>
          <a:endParaRPr lang="hr-HR"/>
        </a:p>
      </dgm:t>
    </dgm:pt>
    <dgm:pt modelId="{0E1B8366-3DB8-4DCF-ABAF-B288493405EF}" type="sibTrans" cxnId="{02267B4F-DA6B-44A9-8E53-E1F66ED33483}">
      <dgm:prSet/>
      <dgm:spPr/>
      <dgm:t>
        <a:bodyPr/>
        <a:lstStyle/>
        <a:p>
          <a:endParaRPr lang="hr-HR"/>
        </a:p>
      </dgm:t>
    </dgm:pt>
    <dgm:pt modelId="{0B808D8B-6B40-42F2-B721-5D92E9A0416B}">
      <dgm:prSet/>
      <dgm:spPr/>
      <dgm:t>
        <a:bodyPr/>
        <a:lstStyle/>
        <a:p>
          <a:r>
            <a:rPr lang="hr-HR" dirty="0"/>
            <a:t>VLASTITI IZVORI</a:t>
          </a:r>
        </a:p>
      </dgm:t>
    </dgm:pt>
    <dgm:pt modelId="{FB025987-4DA8-48E3-BE75-5398F60717C6}" type="parTrans" cxnId="{1072B349-1F46-41A2-BF19-401D1C65C5E1}">
      <dgm:prSet/>
      <dgm:spPr/>
      <dgm:t>
        <a:bodyPr/>
        <a:lstStyle/>
        <a:p>
          <a:endParaRPr lang="hr-HR"/>
        </a:p>
      </dgm:t>
    </dgm:pt>
    <dgm:pt modelId="{A9154060-4C1F-4BF1-B0F6-CE5156A2F626}" type="sibTrans" cxnId="{1072B349-1F46-41A2-BF19-401D1C65C5E1}">
      <dgm:prSet/>
      <dgm:spPr/>
      <dgm:t>
        <a:bodyPr/>
        <a:lstStyle/>
        <a:p>
          <a:endParaRPr lang="hr-HR"/>
        </a:p>
      </dgm:t>
    </dgm:pt>
    <dgm:pt modelId="{04625877-F80E-4948-8DF0-D25373384F68}">
      <dgm:prSet/>
      <dgm:spPr/>
      <dgm:t>
        <a:bodyPr/>
        <a:lstStyle/>
        <a:p>
          <a:r>
            <a:rPr lang="hr-HR" dirty="0"/>
            <a:t>TUĐI IZVORI</a:t>
          </a:r>
        </a:p>
      </dgm:t>
    </dgm:pt>
    <dgm:pt modelId="{758C18B4-9DFA-419E-B81D-512E3C0C6E03}" type="parTrans" cxnId="{72A14B85-610D-4A17-A5F0-D98063AA2C26}">
      <dgm:prSet/>
      <dgm:spPr/>
      <dgm:t>
        <a:bodyPr/>
        <a:lstStyle/>
        <a:p>
          <a:endParaRPr lang="hr-HR"/>
        </a:p>
      </dgm:t>
    </dgm:pt>
    <dgm:pt modelId="{EC0245F4-5CAF-49D8-87AE-456948A42DE3}" type="sibTrans" cxnId="{72A14B85-610D-4A17-A5F0-D98063AA2C26}">
      <dgm:prSet/>
      <dgm:spPr/>
      <dgm:t>
        <a:bodyPr/>
        <a:lstStyle/>
        <a:p>
          <a:endParaRPr lang="hr-HR"/>
        </a:p>
      </dgm:t>
    </dgm:pt>
    <dgm:pt modelId="{FCDC248C-C722-4E29-8D5B-39B97B1649F2}">
      <dgm:prSet/>
      <dgm:spPr/>
      <dgm:t>
        <a:bodyPr/>
        <a:lstStyle/>
        <a:p>
          <a:r>
            <a:rPr lang="hr-HR" dirty="0"/>
            <a:t>UNUTARNJI</a:t>
          </a:r>
        </a:p>
      </dgm:t>
    </dgm:pt>
    <dgm:pt modelId="{9E841210-354C-4CDA-9A1A-DA3D0CD35AE3}" type="parTrans" cxnId="{DAE892CC-71D2-4F3E-B09E-D2AD8524A7E1}">
      <dgm:prSet/>
      <dgm:spPr/>
      <dgm:t>
        <a:bodyPr/>
        <a:lstStyle/>
        <a:p>
          <a:endParaRPr lang="hr-HR"/>
        </a:p>
      </dgm:t>
    </dgm:pt>
    <dgm:pt modelId="{0948E894-6EC2-4B56-8580-444A4637E072}" type="sibTrans" cxnId="{DAE892CC-71D2-4F3E-B09E-D2AD8524A7E1}">
      <dgm:prSet/>
      <dgm:spPr/>
      <dgm:t>
        <a:bodyPr/>
        <a:lstStyle/>
        <a:p>
          <a:endParaRPr lang="hr-HR"/>
        </a:p>
      </dgm:t>
    </dgm:pt>
    <dgm:pt modelId="{6CBD140A-B0CA-416A-BBDD-7113CEF2B6A5}">
      <dgm:prSet/>
      <dgm:spPr/>
      <dgm:t>
        <a:bodyPr/>
        <a:lstStyle/>
        <a:p>
          <a:r>
            <a:rPr lang="hr-HR" dirty="0"/>
            <a:t>VANJSKI</a:t>
          </a:r>
        </a:p>
      </dgm:t>
    </dgm:pt>
    <dgm:pt modelId="{FE5306F3-9675-4FAF-828A-993CDAEEF9F0}" type="parTrans" cxnId="{9E76BAAC-A304-42F9-ACCE-56CFA65A3A7D}">
      <dgm:prSet/>
      <dgm:spPr/>
      <dgm:t>
        <a:bodyPr/>
        <a:lstStyle/>
        <a:p>
          <a:endParaRPr lang="hr-HR"/>
        </a:p>
      </dgm:t>
    </dgm:pt>
    <dgm:pt modelId="{FCCE44B9-910F-4748-9FEA-B62324B5AFCE}" type="sibTrans" cxnId="{9E76BAAC-A304-42F9-ACCE-56CFA65A3A7D}">
      <dgm:prSet/>
      <dgm:spPr/>
      <dgm:t>
        <a:bodyPr/>
        <a:lstStyle/>
        <a:p>
          <a:endParaRPr lang="hr-HR"/>
        </a:p>
      </dgm:t>
    </dgm:pt>
    <dgm:pt modelId="{0D2322B8-3682-4910-96FF-7B1271AFE01E}" type="pres">
      <dgm:prSet presAssocID="{C3283C35-0E09-4AEA-B523-854F6D2AFA7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54BE26B-7785-4D32-ACE6-66D3992FE9AF}" type="pres">
      <dgm:prSet presAssocID="{DC0248B2-D9AC-4A10-A2C1-864299F31E62}" presName="root1" presStyleCnt="0"/>
      <dgm:spPr/>
    </dgm:pt>
    <dgm:pt modelId="{18A9106D-2709-4FBE-A44F-39A40234D1F0}" type="pres">
      <dgm:prSet presAssocID="{DC0248B2-D9AC-4A10-A2C1-864299F31E62}" presName="LevelOneTextNode" presStyleLbl="node0" presStyleIdx="0" presStyleCnt="1">
        <dgm:presLayoutVars>
          <dgm:chPref val="3"/>
        </dgm:presLayoutVars>
      </dgm:prSet>
      <dgm:spPr/>
    </dgm:pt>
    <dgm:pt modelId="{4FDDFCFB-2E02-47DC-8A12-9D8797043C8E}" type="pres">
      <dgm:prSet presAssocID="{DC0248B2-D9AC-4A10-A2C1-864299F31E62}" presName="level2hierChild" presStyleCnt="0"/>
      <dgm:spPr/>
    </dgm:pt>
    <dgm:pt modelId="{74A73C44-567A-4A74-AAF3-55D8C84ABB91}" type="pres">
      <dgm:prSet presAssocID="{FA2AE489-04F1-4F56-809F-673992E4C4DA}" presName="conn2-1" presStyleLbl="parChTrans1D2" presStyleIdx="0" presStyleCnt="3"/>
      <dgm:spPr/>
    </dgm:pt>
    <dgm:pt modelId="{76B4C845-E1C7-44A5-94E7-E4777DB71E8A}" type="pres">
      <dgm:prSet presAssocID="{FA2AE489-04F1-4F56-809F-673992E4C4DA}" presName="connTx" presStyleLbl="parChTrans1D2" presStyleIdx="0" presStyleCnt="3"/>
      <dgm:spPr/>
    </dgm:pt>
    <dgm:pt modelId="{355DB018-D3A5-44C2-A84C-A930CD6B6174}" type="pres">
      <dgm:prSet presAssocID="{30090D76-514D-4E29-BCA0-BCDF7F8E45AA}" presName="root2" presStyleCnt="0"/>
      <dgm:spPr/>
    </dgm:pt>
    <dgm:pt modelId="{ECAF5076-4189-4613-8EC1-77F9DDDB7B21}" type="pres">
      <dgm:prSet presAssocID="{30090D76-514D-4E29-BCA0-BCDF7F8E45AA}" presName="LevelTwoTextNode" presStyleLbl="asst1" presStyleIdx="0" presStyleCnt="3">
        <dgm:presLayoutVars>
          <dgm:chPref val="3"/>
        </dgm:presLayoutVars>
      </dgm:prSet>
      <dgm:spPr/>
    </dgm:pt>
    <dgm:pt modelId="{ECBFEAD8-3868-4508-8990-376278FF062C}" type="pres">
      <dgm:prSet presAssocID="{30090D76-514D-4E29-BCA0-BCDF7F8E45AA}" presName="level3hierChild" presStyleCnt="0"/>
      <dgm:spPr/>
    </dgm:pt>
    <dgm:pt modelId="{920F13F0-F492-494A-9D1A-5678E4255536}" type="pres">
      <dgm:prSet presAssocID="{7F5ED5D5-3D5E-43C3-93B7-C3BE7BA47602}" presName="conn2-1" presStyleLbl="parChTrans1D3" presStyleIdx="0" presStyleCnt="6"/>
      <dgm:spPr/>
    </dgm:pt>
    <dgm:pt modelId="{CEA46446-F865-4E04-A89B-5ABB52D5E988}" type="pres">
      <dgm:prSet presAssocID="{7F5ED5D5-3D5E-43C3-93B7-C3BE7BA47602}" presName="connTx" presStyleLbl="parChTrans1D3" presStyleIdx="0" presStyleCnt="6"/>
      <dgm:spPr/>
    </dgm:pt>
    <dgm:pt modelId="{4C79A0B0-9657-400C-99DF-D1D9C03E182B}" type="pres">
      <dgm:prSet presAssocID="{ADB3C0A2-27AA-4404-A60A-5CFC3B6DBB2C}" presName="root2" presStyleCnt="0"/>
      <dgm:spPr/>
    </dgm:pt>
    <dgm:pt modelId="{AE119EED-290D-49DE-A83B-F07C0A3CEA9E}" type="pres">
      <dgm:prSet presAssocID="{ADB3C0A2-27AA-4404-A60A-5CFC3B6DBB2C}" presName="LevelTwoTextNode" presStyleLbl="node3" presStyleIdx="0" presStyleCnt="6">
        <dgm:presLayoutVars>
          <dgm:chPref val="3"/>
        </dgm:presLayoutVars>
      </dgm:prSet>
      <dgm:spPr/>
    </dgm:pt>
    <dgm:pt modelId="{55B8D585-B045-4F60-B1FA-8F9C8684D69C}" type="pres">
      <dgm:prSet presAssocID="{ADB3C0A2-27AA-4404-A60A-5CFC3B6DBB2C}" presName="level3hierChild" presStyleCnt="0"/>
      <dgm:spPr/>
    </dgm:pt>
    <dgm:pt modelId="{FA4DBC1B-70C7-43A0-9D8C-6848587A1A97}" type="pres">
      <dgm:prSet presAssocID="{E4FEEAAB-37AE-46F7-A753-9DB9A4A772FA}" presName="conn2-1" presStyleLbl="parChTrans1D3" presStyleIdx="1" presStyleCnt="6"/>
      <dgm:spPr/>
    </dgm:pt>
    <dgm:pt modelId="{0F24E23C-3791-48BA-8BDA-DB8E3CA06E28}" type="pres">
      <dgm:prSet presAssocID="{E4FEEAAB-37AE-46F7-A753-9DB9A4A772FA}" presName="connTx" presStyleLbl="parChTrans1D3" presStyleIdx="1" presStyleCnt="6"/>
      <dgm:spPr/>
    </dgm:pt>
    <dgm:pt modelId="{60F30715-1C02-4FAB-8177-3967BC00806B}" type="pres">
      <dgm:prSet presAssocID="{90F9B545-CFF7-475D-8189-A849C0FF40EB}" presName="root2" presStyleCnt="0"/>
      <dgm:spPr/>
    </dgm:pt>
    <dgm:pt modelId="{B7AEE2EA-51D1-4064-B3FA-67BD8D3779CE}" type="pres">
      <dgm:prSet presAssocID="{90F9B545-CFF7-475D-8189-A849C0FF40EB}" presName="LevelTwoTextNode" presStyleLbl="node3" presStyleIdx="1" presStyleCnt="6">
        <dgm:presLayoutVars>
          <dgm:chPref val="3"/>
        </dgm:presLayoutVars>
      </dgm:prSet>
      <dgm:spPr/>
    </dgm:pt>
    <dgm:pt modelId="{8CCC1E72-AA08-462D-AC97-BA6932E4FC0C}" type="pres">
      <dgm:prSet presAssocID="{90F9B545-CFF7-475D-8189-A849C0FF40EB}" presName="level3hierChild" presStyleCnt="0"/>
      <dgm:spPr/>
    </dgm:pt>
    <dgm:pt modelId="{360DF460-29E0-4363-93D4-C4CBD1AEA087}" type="pres">
      <dgm:prSet presAssocID="{A474FD63-D27F-426A-9045-BBAE8965F80C}" presName="conn2-1" presStyleLbl="parChTrans1D2" presStyleIdx="1" presStyleCnt="3"/>
      <dgm:spPr/>
    </dgm:pt>
    <dgm:pt modelId="{40C7B183-36AA-4168-91E4-CC58700C1AD2}" type="pres">
      <dgm:prSet presAssocID="{A474FD63-D27F-426A-9045-BBAE8965F80C}" presName="connTx" presStyleLbl="parChTrans1D2" presStyleIdx="1" presStyleCnt="3"/>
      <dgm:spPr/>
    </dgm:pt>
    <dgm:pt modelId="{52B41E73-8C24-4D75-A4B0-59495E6B2A2B}" type="pres">
      <dgm:prSet presAssocID="{8DC11D96-4240-431D-9D7E-86617B796D4B}" presName="root2" presStyleCnt="0"/>
      <dgm:spPr/>
    </dgm:pt>
    <dgm:pt modelId="{B5D11400-1F8D-4944-A566-98873BCB523E}" type="pres">
      <dgm:prSet presAssocID="{8DC11D96-4240-431D-9D7E-86617B796D4B}" presName="LevelTwoTextNode" presStyleLbl="asst1" presStyleIdx="1" presStyleCnt="3">
        <dgm:presLayoutVars>
          <dgm:chPref val="3"/>
        </dgm:presLayoutVars>
      </dgm:prSet>
      <dgm:spPr/>
    </dgm:pt>
    <dgm:pt modelId="{E84A302C-42C2-483B-A58A-8623D6DF7D78}" type="pres">
      <dgm:prSet presAssocID="{8DC11D96-4240-431D-9D7E-86617B796D4B}" presName="level3hierChild" presStyleCnt="0"/>
      <dgm:spPr/>
    </dgm:pt>
    <dgm:pt modelId="{1189F2C6-FF81-4D47-913F-E5AD5310D9DE}" type="pres">
      <dgm:prSet presAssocID="{FB025987-4DA8-48E3-BE75-5398F60717C6}" presName="conn2-1" presStyleLbl="parChTrans1D3" presStyleIdx="2" presStyleCnt="6"/>
      <dgm:spPr/>
    </dgm:pt>
    <dgm:pt modelId="{F61BA55C-487F-4AC3-A870-7A8008FA5B78}" type="pres">
      <dgm:prSet presAssocID="{FB025987-4DA8-48E3-BE75-5398F60717C6}" presName="connTx" presStyleLbl="parChTrans1D3" presStyleIdx="2" presStyleCnt="6"/>
      <dgm:spPr/>
    </dgm:pt>
    <dgm:pt modelId="{376F7507-FBB6-4B66-9C42-D15B02CBD1AF}" type="pres">
      <dgm:prSet presAssocID="{0B808D8B-6B40-42F2-B721-5D92E9A0416B}" presName="root2" presStyleCnt="0"/>
      <dgm:spPr/>
    </dgm:pt>
    <dgm:pt modelId="{D4B60DCB-393D-434F-B958-68CFD0D6DE70}" type="pres">
      <dgm:prSet presAssocID="{0B808D8B-6B40-42F2-B721-5D92E9A0416B}" presName="LevelTwoTextNode" presStyleLbl="node3" presStyleIdx="2" presStyleCnt="6">
        <dgm:presLayoutVars>
          <dgm:chPref val="3"/>
        </dgm:presLayoutVars>
      </dgm:prSet>
      <dgm:spPr/>
    </dgm:pt>
    <dgm:pt modelId="{B8F3F778-1D9D-49AE-BBFB-EB7DD29A1BF5}" type="pres">
      <dgm:prSet presAssocID="{0B808D8B-6B40-42F2-B721-5D92E9A0416B}" presName="level3hierChild" presStyleCnt="0"/>
      <dgm:spPr/>
    </dgm:pt>
    <dgm:pt modelId="{8F38446F-88DD-47B3-9D93-CE81A3BF0E7B}" type="pres">
      <dgm:prSet presAssocID="{758C18B4-9DFA-419E-B81D-512E3C0C6E03}" presName="conn2-1" presStyleLbl="parChTrans1D3" presStyleIdx="3" presStyleCnt="6"/>
      <dgm:spPr/>
    </dgm:pt>
    <dgm:pt modelId="{5089AE12-3365-440C-A128-42A4951DE476}" type="pres">
      <dgm:prSet presAssocID="{758C18B4-9DFA-419E-B81D-512E3C0C6E03}" presName="connTx" presStyleLbl="parChTrans1D3" presStyleIdx="3" presStyleCnt="6"/>
      <dgm:spPr/>
    </dgm:pt>
    <dgm:pt modelId="{055CD929-236F-4915-9549-7A79ED5D5CEC}" type="pres">
      <dgm:prSet presAssocID="{04625877-F80E-4948-8DF0-D25373384F68}" presName="root2" presStyleCnt="0"/>
      <dgm:spPr/>
    </dgm:pt>
    <dgm:pt modelId="{488E9680-0461-4A65-94B6-2EFAC6A01E9F}" type="pres">
      <dgm:prSet presAssocID="{04625877-F80E-4948-8DF0-D25373384F68}" presName="LevelTwoTextNode" presStyleLbl="node3" presStyleIdx="3" presStyleCnt="6">
        <dgm:presLayoutVars>
          <dgm:chPref val="3"/>
        </dgm:presLayoutVars>
      </dgm:prSet>
      <dgm:spPr/>
    </dgm:pt>
    <dgm:pt modelId="{69937380-0D31-40B2-927A-7E329E673C3B}" type="pres">
      <dgm:prSet presAssocID="{04625877-F80E-4948-8DF0-D25373384F68}" presName="level3hierChild" presStyleCnt="0"/>
      <dgm:spPr/>
    </dgm:pt>
    <dgm:pt modelId="{EF725708-898B-4A1A-986A-B5E181167DF5}" type="pres">
      <dgm:prSet presAssocID="{EEE7C971-25E8-4505-9965-A872EA970884}" presName="conn2-1" presStyleLbl="parChTrans1D2" presStyleIdx="2" presStyleCnt="3"/>
      <dgm:spPr/>
    </dgm:pt>
    <dgm:pt modelId="{EAEA9A85-DBD3-4B90-9944-3DE7F9D13375}" type="pres">
      <dgm:prSet presAssocID="{EEE7C971-25E8-4505-9965-A872EA970884}" presName="connTx" presStyleLbl="parChTrans1D2" presStyleIdx="2" presStyleCnt="3"/>
      <dgm:spPr/>
    </dgm:pt>
    <dgm:pt modelId="{E0196D44-CF10-4615-8BB6-9C5DAB835938}" type="pres">
      <dgm:prSet presAssocID="{7F25A726-9646-4CBB-BB3F-DB80CD12891A}" presName="root2" presStyleCnt="0"/>
      <dgm:spPr/>
    </dgm:pt>
    <dgm:pt modelId="{D176C945-49D3-4C7A-8AFC-A0EF0D9D495A}" type="pres">
      <dgm:prSet presAssocID="{7F25A726-9646-4CBB-BB3F-DB80CD12891A}" presName="LevelTwoTextNode" presStyleLbl="asst1" presStyleIdx="2" presStyleCnt="3">
        <dgm:presLayoutVars>
          <dgm:chPref val="3"/>
        </dgm:presLayoutVars>
      </dgm:prSet>
      <dgm:spPr/>
    </dgm:pt>
    <dgm:pt modelId="{CE85AA89-8EF7-49A5-8CA0-AB3EF8EA2287}" type="pres">
      <dgm:prSet presAssocID="{7F25A726-9646-4CBB-BB3F-DB80CD12891A}" presName="level3hierChild" presStyleCnt="0"/>
      <dgm:spPr/>
    </dgm:pt>
    <dgm:pt modelId="{0FEE5E97-22B3-4A93-8688-E56F602F3D04}" type="pres">
      <dgm:prSet presAssocID="{9E841210-354C-4CDA-9A1A-DA3D0CD35AE3}" presName="conn2-1" presStyleLbl="parChTrans1D3" presStyleIdx="4" presStyleCnt="6"/>
      <dgm:spPr/>
    </dgm:pt>
    <dgm:pt modelId="{C9FE6477-4113-4CA1-8A8A-4EB5A69B6228}" type="pres">
      <dgm:prSet presAssocID="{9E841210-354C-4CDA-9A1A-DA3D0CD35AE3}" presName="connTx" presStyleLbl="parChTrans1D3" presStyleIdx="4" presStyleCnt="6"/>
      <dgm:spPr/>
    </dgm:pt>
    <dgm:pt modelId="{C652D1FB-6840-4EAD-ACB8-1DBFE7078FE0}" type="pres">
      <dgm:prSet presAssocID="{FCDC248C-C722-4E29-8D5B-39B97B1649F2}" presName="root2" presStyleCnt="0"/>
      <dgm:spPr/>
    </dgm:pt>
    <dgm:pt modelId="{F6552F14-6FF4-421A-859D-7520AFA38E69}" type="pres">
      <dgm:prSet presAssocID="{FCDC248C-C722-4E29-8D5B-39B97B1649F2}" presName="LevelTwoTextNode" presStyleLbl="node3" presStyleIdx="4" presStyleCnt="6">
        <dgm:presLayoutVars>
          <dgm:chPref val="3"/>
        </dgm:presLayoutVars>
      </dgm:prSet>
      <dgm:spPr/>
    </dgm:pt>
    <dgm:pt modelId="{7AFD2AF4-DD30-4F5D-8F31-20CC190C89FF}" type="pres">
      <dgm:prSet presAssocID="{FCDC248C-C722-4E29-8D5B-39B97B1649F2}" presName="level3hierChild" presStyleCnt="0"/>
      <dgm:spPr/>
    </dgm:pt>
    <dgm:pt modelId="{3ABD9660-ACB2-4062-BC45-ABA6B968AB53}" type="pres">
      <dgm:prSet presAssocID="{FE5306F3-9675-4FAF-828A-993CDAEEF9F0}" presName="conn2-1" presStyleLbl="parChTrans1D3" presStyleIdx="5" presStyleCnt="6"/>
      <dgm:spPr/>
    </dgm:pt>
    <dgm:pt modelId="{5CC43F9B-9586-41BC-91DB-1A80B4A80A79}" type="pres">
      <dgm:prSet presAssocID="{FE5306F3-9675-4FAF-828A-993CDAEEF9F0}" presName="connTx" presStyleLbl="parChTrans1D3" presStyleIdx="5" presStyleCnt="6"/>
      <dgm:spPr/>
    </dgm:pt>
    <dgm:pt modelId="{AD72769F-E298-4F2F-83A7-2AD2675584C3}" type="pres">
      <dgm:prSet presAssocID="{6CBD140A-B0CA-416A-BBDD-7113CEF2B6A5}" presName="root2" presStyleCnt="0"/>
      <dgm:spPr/>
    </dgm:pt>
    <dgm:pt modelId="{A9E66B97-A6DE-4EF7-9B72-627E716C4379}" type="pres">
      <dgm:prSet presAssocID="{6CBD140A-B0CA-416A-BBDD-7113CEF2B6A5}" presName="LevelTwoTextNode" presStyleLbl="node3" presStyleIdx="5" presStyleCnt="6">
        <dgm:presLayoutVars>
          <dgm:chPref val="3"/>
        </dgm:presLayoutVars>
      </dgm:prSet>
      <dgm:spPr/>
    </dgm:pt>
    <dgm:pt modelId="{3ECC747B-7E39-4ABD-B48A-1FB583985974}" type="pres">
      <dgm:prSet presAssocID="{6CBD140A-B0CA-416A-BBDD-7113CEF2B6A5}" presName="level3hierChild" presStyleCnt="0"/>
      <dgm:spPr/>
    </dgm:pt>
  </dgm:ptLst>
  <dgm:cxnLst>
    <dgm:cxn modelId="{FA2D9005-E2F0-4C43-889D-4880A2664E10}" srcId="{DC0248B2-D9AC-4A10-A2C1-864299F31E62}" destId="{8DC11D96-4240-431D-9D7E-86617B796D4B}" srcOrd="1" destOrd="0" parTransId="{A474FD63-D27F-426A-9045-BBAE8965F80C}" sibTransId="{CFE63AEC-A2D7-4A52-BD08-62A8B0EE2CEE}"/>
    <dgm:cxn modelId="{BF110011-BAD4-4C87-89D6-8F8705F56AD2}" type="presOf" srcId="{DC0248B2-D9AC-4A10-A2C1-864299F31E62}" destId="{18A9106D-2709-4FBE-A44F-39A40234D1F0}" srcOrd="0" destOrd="0" presId="urn:microsoft.com/office/officeart/2005/8/layout/hierarchy2"/>
    <dgm:cxn modelId="{8D4DDD15-0A62-4F5A-9160-6030F52C207F}" type="presOf" srcId="{7F5ED5D5-3D5E-43C3-93B7-C3BE7BA47602}" destId="{CEA46446-F865-4E04-A89B-5ABB52D5E988}" srcOrd="1" destOrd="0" presId="urn:microsoft.com/office/officeart/2005/8/layout/hierarchy2"/>
    <dgm:cxn modelId="{BF268F17-ADA5-49F8-AAD1-BB16FD149F4B}" type="presOf" srcId="{FA2AE489-04F1-4F56-809F-673992E4C4DA}" destId="{76B4C845-E1C7-44A5-94E7-E4777DB71E8A}" srcOrd="1" destOrd="0" presId="urn:microsoft.com/office/officeart/2005/8/layout/hierarchy2"/>
    <dgm:cxn modelId="{69FB6223-CE1B-4EF5-982E-5AFCC319FF54}" type="presOf" srcId="{FCDC248C-C722-4E29-8D5B-39B97B1649F2}" destId="{F6552F14-6FF4-421A-859D-7520AFA38E69}" srcOrd="0" destOrd="0" presId="urn:microsoft.com/office/officeart/2005/8/layout/hierarchy2"/>
    <dgm:cxn modelId="{C78DAA31-E3F3-47FE-96C1-FBDC6E180AF3}" type="presOf" srcId="{7F5ED5D5-3D5E-43C3-93B7-C3BE7BA47602}" destId="{920F13F0-F492-494A-9D1A-5678E4255536}" srcOrd="0" destOrd="0" presId="urn:microsoft.com/office/officeart/2005/8/layout/hierarchy2"/>
    <dgm:cxn modelId="{220F6C32-98BD-4A53-9994-76D76EBF1107}" type="presOf" srcId="{8DC11D96-4240-431D-9D7E-86617B796D4B}" destId="{B5D11400-1F8D-4944-A566-98873BCB523E}" srcOrd="0" destOrd="0" presId="urn:microsoft.com/office/officeart/2005/8/layout/hierarchy2"/>
    <dgm:cxn modelId="{027FC732-52E9-40E9-8C13-D67386892638}" type="presOf" srcId="{04625877-F80E-4948-8DF0-D25373384F68}" destId="{488E9680-0461-4A65-94B6-2EFAC6A01E9F}" srcOrd="0" destOrd="0" presId="urn:microsoft.com/office/officeart/2005/8/layout/hierarchy2"/>
    <dgm:cxn modelId="{560ADA35-30B0-42B8-BAC5-FEDB91027F7E}" type="presOf" srcId="{30090D76-514D-4E29-BCA0-BCDF7F8E45AA}" destId="{ECAF5076-4189-4613-8EC1-77F9DDDB7B21}" srcOrd="0" destOrd="0" presId="urn:microsoft.com/office/officeart/2005/8/layout/hierarchy2"/>
    <dgm:cxn modelId="{F784B538-2FC6-446A-8B0F-51386B29F923}" srcId="{C3283C35-0E09-4AEA-B523-854F6D2AFA7E}" destId="{DC0248B2-D9AC-4A10-A2C1-864299F31E62}" srcOrd="0" destOrd="0" parTransId="{4092A548-1A0D-45A6-AF6B-1C0E4B908D0B}" sibTransId="{D06FAF00-84C0-4C00-9C73-A80B5DDD7D38}"/>
    <dgm:cxn modelId="{2912F53B-B8F2-4D93-98C3-7153EACD3E86}" type="presOf" srcId="{FA2AE489-04F1-4F56-809F-673992E4C4DA}" destId="{74A73C44-567A-4A74-AAF3-55D8C84ABB91}" srcOrd="0" destOrd="0" presId="urn:microsoft.com/office/officeart/2005/8/layout/hierarchy2"/>
    <dgm:cxn modelId="{37D49B42-9CFB-4187-BAA1-6EE6EF1A733E}" type="presOf" srcId="{9E841210-354C-4CDA-9A1A-DA3D0CD35AE3}" destId="{0FEE5E97-22B3-4A93-8688-E56F602F3D04}" srcOrd="0" destOrd="0" presId="urn:microsoft.com/office/officeart/2005/8/layout/hierarchy2"/>
    <dgm:cxn modelId="{00436963-488E-494E-8566-BB379393A780}" type="presOf" srcId="{A474FD63-D27F-426A-9045-BBAE8965F80C}" destId="{360DF460-29E0-4363-93D4-C4CBD1AEA087}" srcOrd="0" destOrd="0" presId="urn:microsoft.com/office/officeart/2005/8/layout/hierarchy2"/>
    <dgm:cxn modelId="{859F1045-2F2A-478C-BD3A-E80C7F46693D}" srcId="{DC0248B2-D9AC-4A10-A2C1-864299F31E62}" destId="{30090D76-514D-4E29-BCA0-BCDF7F8E45AA}" srcOrd="0" destOrd="0" parTransId="{FA2AE489-04F1-4F56-809F-673992E4C4DA}" sibTransId="{325455F4-D230-412C-851A-1D8690576F48}"/>
    <dgm:cxn modelId="{6F5A2F66-8188-4CFA-8A43-8455886A1B65}" type="presOf" srcId="{EEE7C971-25E8-4505-9965-A872EA970884}" destId="{EF725708-898B-4A1A-986A-B5E181167DF5}" srcOrd="0" destOrd="0" presId="urn:microsoft.com/office/officeart/2005/8/layout/hierarchy2"/>
    <dgm:cxn modelId="{1072B349-1F46-41A2-BF19-401D1C65C5E1}" srcId="{8DC11D96-4240-431D-9D7E-86617B796D4B}" destId="{0B808D8B-6B40-42F2-B721-5D92E9A0416B}" srcOrd="0" destOrd="0" parTransId="{FB025987-4DA8-48E3-BE75-5398F60717C6}" sibTransId="{A9154060-4C1F-4BF1-B0F6-CE5156A2F626}"/>
    <dgm:cxn modelId="{02267B4F-DA6B-44A9-8E53-E1F66ED33483}" srcId="{30090D76-514D-4E29-BCA0-BCDF7F8E45AA}" destId="{90F9B545-CFF7-475D-8189-A849C0FF40EB}" srcOrd="1" destOrd="0" parTransId="{E4FEEAAB-37AE-46F7-A753-9DB9A4A772FA}" sibTransId="{0E1B8366-3DB8-4DCF-ABAF-B288493405EF}"/>
    <dgm:cxn modelId="{FEC1D46F-3F29-4E48-940D-2B0F9CC1BED7}" type="presOf" srcId="{FE5306F3-9675-4FAF-828A-993CDAEEF9F0}" destId="{5CC43F9B-9586-41BC-91DB-1A80B4A80A79}" srcOrd="1" destOrd="0" presId="urn:microsoft.com/office/officeart/2005/8/layout/hierarchy2"/>
    <dgm:cxn modelId="{5B087072-831E-4A0C-B4F4-3CF5C78A053C}" type="presOf" srcId="{FB025987-4DA8-48E3-BE75-5398F60717C6}" destId="{1189F2C6-FF81-4D47-913F-E5AD5310D9DE}" srcOrd="0" destOrd="0" presId="urn:microsoft.com/office/officeart/2005/8/layout/hierarchy2"/>
    <dgm:cxn modelId="{B7788773-8212-4FAF-9090-71C34D9954B0}" type="presOf" srcId="{ADB3C0A2-27AA-4404-A60A-5CFC3B6DBB2C}" destId="{AE119EED-290D-49DE-A83B-F07C0A3CEA9E}" srcOrd="0" destOrd="0" presId="urn:microsoft.com/office/officeart/2005/8/layout/hierarchy2"/>
    <dgm:cxn modelId="{37E9D853-8643-479A-AA39-813CC3E829EA}" type="presOf" srcId="{FE5306F3-9675-4FAF-828A-993CDAEEF9F0}" destId="{3ABD9660-ACB2-4062-BC45-ABA6B968AB53}" srcOrd="0" destOrd="0" presId="urn:microsoft.com/office/officeart/2005/8/layout/hierarchy2"/>
    <dgm:cxn modelId="{599FC558-F122-459B-8BAB-FE8493494BA0}" type="presOf" srcId="{A474FD63-D27F-426A-9045-BBAE8965F80C}" destId="{40C7B183-36AA-4168-91E4-CC58700C1AD2}" srcOrd="1" destOrd="0" presId="urn:microsoft.com/office/officeart/2005/8/layout/hierarchy2"/>
    <dgm:cxn modelId="{9C412759-DB54-4766-B20A-0C229CB90E2A}" type="presOf" srcId="{0B808D8B-6B40-42F2-B721-5D92E9A0416B}" destId="{D4B60DCB-393D-434F-B958-68CFD0D6DE70}" srcOrd="0" destOrd="0" presId="urn:microsoft.com/office/officeart/2005/8/layout/hierarchy2"/>
    <dgm:cxn modelId="{65606C59-3619-461A-88B5-2CD6E3627C65}" type="presOf" srcId="{758C18B4-9DFA-419E-B81D-512E3C0C6E03}" destId="{8F38446F-88DD-47B3-9D93-CE81A3BF0E7B}" srcOrd="0" destOrd="0" presId="urn:microsoft.com/office/officeart/2005/8/layout/hierarchy2"/>
    <dgm:cxn modelId="{1585AC7B-8524-47BF-A563-303605CA5ED5}" type="presOf" srcId="{90F9B545-CFF7-475D-8189-A849C0FF40EB}" destId="{B7AEE2EA-51D1-4064-B3FA-67BD8D3779CE}" srcOrd="0" destOrd="0" presId="urn:microsoft.com/office/officeart/2005/8/layout/hierarchy2"/>
    <dgm:cxn modelId="{6D6EF87C-A2A8-432B-9251-93D4BCD3574C}" type="presOf" srcId="{E4FEEAAB-37AE-46F7-A753-9DB9A4A772FA}" destId="{0F24E23C-3791-48BA-8BDA-DB8E3CA06E28}" srcOrd="1" destOrd="0" presId="urn:microsoft.com/office/officeart/2005/8/layout/hierarchy2"/>
    <dgm:cxn modelId="{1E8E3A7D-0330-40A0-8012-81998E7318D1}" type="presOf" srcId="{7F25A726-9646-4CBB-BB3F-DB80CD12891A}" destId="{D176C945-49D3-4C7A-8AFC-A0EF0D9D495A}" srcOrd="0" destOrd="0" presId="urn:microsoft.com/office/officeart/2005/8/layout/hierarchy2"/>
    <dgm:cxn modelId="{72A14B85-610D-4A17-A5F0-D98063AA2C26}" srcId="{8DC11D96-4240-431D-9D7E-86617B796D4B}" destId="{04625877-F80E-4948-8DF0-D25373384F68}" srcOrd="1" destOrd="0" parTransId="{758C18B4-9DFA-419E-B81D-512E3C0C6E03}" sibTransId="{EC0245F4-5CAF-49D8-87AE-456948A42DE3}"/>
    <dgm:cxn modelId="{1A23AB85-7F14-4BA1-A0BD-9EFFA56636C1}" type="presOf" srcId="{E4FEEAAB-37AE-46F7-A753-9DB9A4A772FA}" destId="{FA4DBC1B-70C7-43A0-9D8C-6848587A1A97}" srcOrd="0" destOrd="0" presId="urn:microsoft.com/office/officeart/2005/8/layout/hierarchy2"/>
    <dgm:cxn modelId="{C2ED648D-933B-48FA-9871-45213283A0C0}" srcId="{30090D76-514D-4E29-BCA0-BCDF7F8E45AA}" destId="{ADB3C0A2-27AA-4404-A60A-5CFC3B6DBB2C}" srcOrd="0" destOrd="0" parTransId="{7F5ED5D5-3D5E-43C3-93B7-C3BE7BA47602}" sibTransId="{1BE56814-4086-4124-A977-869A09C0EA22}"/>
    <dgm:cxn modelId="{A80DE89A-BA9F-4DD1-AB19-793FF4EBB387}" srcId="{DC0248B2-D9AC-4A10-A2C1-864299F31E62}" destId="{7F25A726-9646-4CBB-BB3F-DB80CD12891A}" srcOrd="2" destOrd="0" parTransId="{EEE7C971-25E8-4505-9965-A872EA970884}" sibTransId="{D171709D-BFD7-49A3-9552-EADBEFC3F5FB}"/>
    <dgm:cxn modelId="{7E1F4D9F-8132-42B1-848F-B8C9784831D4}" type="presOf" srcId="{6CBD140A-B0CA-416A-BBDD-7113CEF2B6A5}" destId="{A9E66B97-A6DE-4EF7-9B72-627E716C4379}" srcOrd="0" destOrd="0" presId="urn:microsoft.com/office/officeart/2005/8/layout/hierarchy2"/>
    <dgm:cxn modelId="{9E76BAAC-A304-42F9-ACCE-56CFA65A3A7D}" srcId="{7F25A726-9646-4CBB-BB3F-DB80CD12891A}" destId="{6CBD140A-B0CA-416A-BBDD-7113CEF2B6A5}" srcOrd="1" destOrd="0" parTransId="{FE5306F3-9675-4FAF-828A-993CDAEEF9F0}" sibTransId="{FCCE44B9-910F-4748-9FEA-B62324B5AFCE}"/>
    <dgm:cxn modelId="{E6B09FC6-4B5F-4665-B4C0-3B141BE15B41}" type="presOf" srcId="{9E841210-354C-4CDA-9A1A-DA3D0CD35AE3}" destId="{C9FE6477-4113-4CA1-8A8A-4EB5A69B6228}" srcOrd="1" destOrd="0" presId="urn:microsoft.com/office/officeart/2005/8/layout/hierarchy2"/>
    <dgm:cxn modelId="{DAE892CC-71D2-4F3E-B09E-D2AD8524A7E1}" srcId="{7F25A726-9646-4CBB-BB3F-DB80CD12891A}" destId="{FCDC248C-C722-4E29-8D5B-39B97B1649F2}" srcOrd="0" destOrd="0" parTransId="{9E841210-354C-4CDA-9A1A-DA3D0CD35AE3}" sibTransId="{0948E894-6EC2-4B56-8580-444A4637E072}"/>
    <dgm:cxn modelId="{26480BD0-CFC4-4E00-8369-89FA9A90D57C}" type="presOf" srcId="{FB025987-4DA8-48E3-BE75-5398F60717C6}" destId="{F61BA55C-487F-4AC3-A870-7A8008FA5B78}" srcOrd="1" destOrd="0" presId="urn:microsoft.com/office/officeart/2005/8/layout/hierarchy2"/>
    <dgm:cxn modelId="{F7F4D6F9-2683-45E7-81D2-0A9A28C02946}" type="presOf" srcId="{758C18B4-9DFA-419E-B81D-512E3C0C6E03}" destId="{5089AE12-3365-440C-A128-42A4951DE476}" srcOrd="1" destOrd="0" presId="urn:microsoft.com/office/officeart/2005/8/layout/hierarchy2"/>
    <dgm:cxn modelId="{A05488FD-4BC8-42C1-9FBD-91F3F03A7B30}" type="presOf" srcId="{C3283C35-0E09-4AEA-B523-854F6D2AFA7E}" destId="{0D2322B8-3682-4910-96FF-7B1271AFE01E}" srcOrd="0" destOrd="0" presId="urn:microsoft.com/office/officeart/2005/8/layout/hierarchy2"/>
    <dgm:cxn modelId="{FA915CFF-8863-4382-A43D-DB4601012D34}" type="presOf" srcId="{EEE7C971-25E8-4505-9965-A872EA970884}" destId="{EAEA9A85-DBD3-4B90-9944-3DE7F9D13375}" srcOrd="1" destOrd="0" presId="urn:microsoft.com/office/officeart/2005/8/layout/hierarchy2"/>
    <dgm:cxn modelId="{E52E4005-F35F-4E54-9A23-9D012DBA7B45}" type="presParOf" srcId="{0D2322B8-3682-4910-96FF-7B1271AFE01E}" destId="{D54BE26B-7785-4D32-ACE6-66D3992FE9AF}" srcOrd="0" destOrd="0" presId="urn:microsoft.com/office/officeart/2005/8/layout/hierarchy2"/>
    <dgm:cxn modelId="{7FDD4BBD-AC82-495D-AAEB-CF138A88C117}" type="presParOf" srcId="{D54BE26B-7785-4D32-ACE6-66D3992FE9AF}" destId="{18A9106D-2709-4FBE-A44F-39A40234D1F0}" srcOrd="0" destOrd="0" presId="urn:microsoft.com/office/officeart/2005/8/layout/hierarchy2"/>
    <dgm:cxn modelId="{302233DA-4369-4F77-B379-1D521072A8CC}" type="presParOf" srcId="{D54BE26B-7785-4D32-ACE6-66D3992FE9AF}" destId="{4FDDFCFB-2E02-47DC-8A12-9D8797043C8E}" srcOrd="1" destOrd="0" presId="urn:microsoft.com/office/officeart/2005/8/layout/hierarchy2"/>
    <dgm:cxn modelId="{C3CB0073-90C9-4D15-89E9-FA09E4C38CC8}" type="presParOf" srcId="{4FDDFCFB-2E02-47DC-8A12-9D8797043C8E}" destId="{74A73C44-567A-4A74-AAF3-55D8C84ABB91}" srcOrd="0" destOrd="0" presId="urn:microsoft.com/office/officeart/2005/8/layout/hierarchy2"/>
    <dgm:cxn modelId="{4A269D1E-4698-4D2A-BCA3-6875775940B2}" type="presParOf" srcId="{74A73C44-567A-4A74-AAF3-55D8C84ABB91}" destId="{76B4C845-E1C7-44A5-94E7-E4777DB71E8A}" srcOrd="0" destOrd="0" presId="urn:microsoft.com/office/officeart/2005/8/layout/hierarchy2"/>
    <dgm:cxn modelId="{A8BAB96A-0C6E-4814-ABED-49BBEF52C177}" type="presParOf" srcId="{4FDDFCFB-2E02-47DC-8A12-9D8797043C8E}" destId="{355DB018-D3A5-44C2-A84C-A930CD6B6174}" srcOrd="1" destOrd="0" presId="urn:microsoft.com/office/officeart/2005/8/layout/hierarchy2"/>
    <dgm:cxn modelId="{0D46E9CB-726E-4E4C-B317-CEFD3671D3FA}" type="presParOf" srcId="{355DB018-D3A5-44C2-A84C-A930CD6B6174}" destId="{ECAF5076-4189-4613-8EC1-77F9DDDB7B21}" srcOrd="0" destOrd="0" presId="urn:microsoft.com/office/officeart/2005/8/layout/hierarchy2"/>
    <dgm:cxn modelId="{380B27BE-8497-450F-8DB7-885161C69001}" type="presParOf" srcId="{355DB018-D3A5-44C2-A84C-A930CD6B6174}" destId="{ECBFEAD8-3868-4508-8990-376278FF062C}" srcOrd="1" destOrd="0" presId="urn:microsoft.com/office/officeart/2005/8/layout/hierarchy2"/>
    <dgm:cxn modelId="{D95CE69A-EB11-48B6-A456-8D7F14BA14BC}" type="presParOf" srcId="{ECBFEAD8-3868-4508-8990-376278FF062C}" destId="{920F13F0-F492-494A-9D1A-5678E4255536}" srcOrd="0" destOrd="0" presId="urn:microsoft.com/office/officeart/2005/8/layout/hierarchy2"/>
    <dgm:cxn modelId="{F6EA04AF-C47F-4281-A4C6-3527DEC356D3}" type="presParOf" srcId="{920F13F0-F492-494A-9D1A-5678E4255536}" destId="{CEA46446-F865-4E04-A89B-5ABB52D5E988}" srcOrd="0" destOrd="0" presId="urn:microsoft.com/office/officeart/2005/8/layout/hierarchy2"/>
    <dgm:cxn modelId="{FA98CA6F-9A42-4448-A70F-526AB8A8B29F}" type="presParOf" srcId="{ECBFEAD8-3868-4508-8990-376278FF062C}" destId="{4C79A0B0-9657-400C-99DF-D1D9C03E182B}" srcOrd="1" destOrd="0" presId="urn:microsoft.com/office/officeart/2005/8/layout/hierarchy2"/>
    <dgm:cxn modelId="{997440CB-EF33-4C9B-AEDE-EB1A710C1067}" type="presParOf" srcId="{4C79A0B0-9657-400C-99DF-D1D9C03E182B}" destId="{AE119EED-290D-49DE-A83B-F07C0A3CEA9E}" srcOrd="0" destOrd="0" presId="urn:microsoft.com/office/officeart/2005/8/layout/hierarchy2"/>
    <dgm:cxn modelId="{C703E1A3-EFA2-48EE-AA28-E0271508057D}" type="presParOf" srcId="{4C79A0B0-9657-400C-99DF-D1D9C03E182B}" destId="{55B8D585-B045-4F60-B1FA-8F9C8684D69C}" srcOrd="1" destOrd="0" presId="urn:microsoft.com/office/officeart/2005/8/layout/hierarchy2"/>
    <dgm:cxn modelId="{0C6378FE-6BFE-4F30-929A-A9B391908C09}" type="presParOf" srcId="{ECBFEAD8-3868-4508-8990-376278FF062C}" destId="{FA4DBC1B-70C7-43A0-9D8C-6848587A1A97}" srcOrd="2" destOrd="0" presId="urn:microsoft.com/office/officeart/2005/8/layout/hierarchy2"/>
    <dgm:cxn modelId="{8260EF9B-BEA7-4470-A0B3-89845F24A483}" type="presParOf" srcId="{FA4DBC1B-70C7-43A0-9D8C-6848587A1A97}" destId="{0F24E23C-3791-48BA-8BDA-DB8E3CA06E28}" srcOrd="0" destOrd="0" presId="urn:microsoft.com/office/officeart/2005/8/layout/hierarchy2"/>
    <dgm:cxn modelId="{9D387F54-7080-4DAE-965D-9207B67CFC72}" type="presParOf" srcId="{ECBFEAD8-3868-4508-8990-376278FF062C}" destId="{60F30715-1C02-4FAB-8177-3967BC00806B}" srcOrd="3" destOrd="0" presId="urn:microsoft.com/office/officeart/2005/8/layout/hierarchy2"/>
    <dgm:cxn modelId="{2A8CDAD5-4D81-4703-B3E1-33C6D357E82B}" type="presParOf" srcId="{60F30715-1C02-4FAB-8177-3967BC00806B}" destId="{B7AEE2EA-51D1-4064-B3FA-67BD8D3779CE}" srcOrd="0" destOrd="0" presId="urn:microsoft.com/office/officeart/2005/8/layout/hierarchy2"/>
    <dgm:cxn modelId="{93885A7A-0B3A-4321-956E-BB23B3281534}" type="presParOf" srcId="{60F30715-1C02-4FAB-8177-3967BC00806B}" destId="{8CCC1E72-AA08-462D-AC97-BA6932E4FC0C}" srcOrd="1" destOrd="0" presId="urn:microsoft.com/office/officeart/2005/8/layout/hierarchy2"/>
    <dgm:cxn modelId="{32E87788-15AF-4739-9D70-CDBF2426929D}" type="presParOf" srcId="{4FDDFCFB-2E02-47DC-8A12-9D8797043C8E}" destId="{360DF460-29E0-4363-93D4-C4CBD1AEA087}" srcOrd="2" destOrd="0" presId="urn:microsoft.com/office/officeart/2005/8/layout/hierarchy2"/>
    <dgm:cxn modelId="{2AD4BE09-F237-4056-B9EB-226365D06A66}" type="presParOf" srcId="{360DF460-29E0-4363-93D4-C4CBD1AEA087}" destId="{40C7B183-36AA-4168-91E4-CC58700C1AD2}" srcOrd="0" destOrd="0" presId="urn:microsoft.com/office/officeart/2005/8/layout/hierarchy2"/>
    <dgm:cxn modelId="{AFA05987-8155-4E6C-9770-B90F756498A4}" type="presParOf" srcId="{4FDDFCFB-2E02-47DC-8A12-9D8797043C8E}" destId="{52B41E73-8C24-4D75-A4B0-59495E6B2A2B}" srcOrd="3" destOrd="0" presId="urn:microsoft.com/office/officeart/2005/8/layout/hierarchy2"/>
    <dgm:cxn modelId="{83B2569F-9123-44F8-B152-937BB7034F5F}" type="presParOf" srcId="{52B41E73-8C24-4D75-A4B0-59495E6B2A2B}" destId="{B5D11400-1F8D-4944-A566-98873BCB523E}" srcOrd="0" destOrd="0" presId="urn:microsoft.com/office/officeart/2005/8/layout/hierarchy2"/>
    <dgm:cxn modelId="{0D1DC950-E404-4FB2-8D94-E4110D949022}" type="presParOf" srcId="{52B41E73-8C24-4D75-A4B0-59495E6B2A2B}" destId="{E84A302C-42C2-483B-A58A-8623D6DF7D78}" srcOrd="1" destOrd="0" presId="urn:microsoft.com/office/officeart/2005/8/layout/hierarchy2"/>
    <dgm:cxn modelId="{CE8C4FD2-C82C-499C-B473-B90923F4C9CD}" type="presParOf" srcId="{E84A302C-42C2-483B-A58A-8623D6DF7D78}" destId="{1189F2C6-FF81-4D47-913F-E5AD5310D9DE}" srcOrd="0" destOrd="0" presId="urn:microsoft.com/office/officeart/2005/8/layout/hierarchy2"/>
    <dgm:cxn modelId="{3755B679-D57A-4F22-9FC9-2BA3D08D6E3B}" type="presParOf" srcId="{1189F2C6-FF81-4D47-913F-E5AD5310D9DE}" destId="{F61BA55C-487F-4AC3-A870-7A8008FA5B78}" srcOrd="0" destOrd="0" presId="urn:microsoft.com/office/officeart/2005/8/layout/hierarchy2"/>
    <dgm:cxn modelId="{324518C4-9CD9-4ADF-A27A-A14683A62EE5}" type="presParOf" srcId="{E84A302C-42C2-483B-A58A-8623D6DF7D78}" destId="{376F7507-FBB6-4B66-9C42-D15B02CBD1AF}" srcOrd="1" destOrd="0" presId="urn:microsoft.com/office/officeart/2005/8/layout/hierarchy2"/>
    <dgm:cxn modelId="{EBF6711A-1F12-43E9-AF0F-AEBE3F3D9F4B}" type="presParOf" srcId="{376F7507-FBB6-4B66-9C42-D15B02CBD1AF}" destId="{D4B60DCB-393D-434F-B958-68CFD0D6DE70}" srcOrd="0" destOrd="0" presId="urn:microsoft.com/office/officeart/2005/8/layout/hierarchy2"/>
    <dgm:cxn modelId="{1720E9A2-8725-4D20-984F-F943AD3C5DBD}" type="presParOf" srcId="{376F7507-FBB6-4B66-9C42-D15B02CBD1AF}" destId="{B8F3F778-1D9D-49AE-BBFB-EB7DD29A1BF5}" srcOrd="1" destOrd="0" presId="urn:microsoft.com/office/officeart/2005/8/layout/hierarchy2"/>
    <dgm:cxn modelId="{31D96A8E-EE43-41AF-B044-E8BB7FB3F647}" type="presParOf" srcId="{E84A302C-42C2-483B-A58A-8623D6DF7D78}" destId="{8F38446F-88DD-47B3-9D93-CE81A3BF0E7B}" srcOrd="2" destOrd="0" presId="urn:microsoft.com/office/officeart/2005/8/layout/hierarchy2"/>
    <dgm:cxn modelId="{89E12A5D-573C-49A9-9D37-AA0AB26C32C2}" type="presParOf" srcId="{8F38446F-88DD-47B3-9D93-CE81A3BF0E7B}" destId="{5089AE12-3365-440C-A128-42A4951DE476}" srcOrd="0" destOrd="0" presId="urn:microsoft.com/office/officeart/2005/8/layout/hierarchy2"/>
    <dgm:cxn modelId="{54AA2F89-BC54-4FE0-9306-503AADEA0E6B}" type="presParOf" srcId="{E84A302C-42C2-483B-A58A-8623D6DF7D78}" destId="{055CD929-236F-4915-9549-7A79ED5D5CEC}" srcOrd="3" destOrd="0" presId="urn:microsoft.com/office/officeart/2005/8/layout/hierarchy2"/>
    <dgm:cxn modelId="{6F0B9C0A-F74E-4199-B28D-7EC78C5A75F3}" type="presParOf" srcId="{055CD929-236F-4915-9549-7A79ED5D5CEC}" destId="{488E9680-0461-4A65-94B6-2EFAC6A01E9F}" srcOrd="0" destOrd="0" presId="urn:microsoft.com/office/officeart/2005/8/layout/hierarchy2"/>
    <dgm:cxn modelId="{1B55E73D-9E77-4F74-8114-F043BCB3B1C4}" type="presParOf" srcId="{055CD929-236F-4915-9549-7A79ED5D5CEC}" destId="{69937380-0D31-40B2-927A-7E329E673C3B}" srcOrd="1" destOrd="0" presId="urn:microsoft.com/office/officeart/2005/8/layout/hierarchy2"/>
    <dgm:cxn modelId="{21D2504A-E1FD-4426-8397-4E3AE43CE7B6}" type="presParOf" srcId="{4FDDFCFB-2E02-47DC-8A12-9D8797043C8E}" destId="{EF725708-898B-4A1A-986A-B5E181167DF5}" srcOrd="4" destOrd="0" presId="urn:microsoft.com/office/officeart/2005/8/layout/hierarchy2"/>
    <dgm:cxn modelId="{4D52038E-0CED-4D2C-82C7-0CBEBE2F6E6D}" type="presParOf" srcId="{EF725708-898B-4A1A-986A-B5E181167DF5}" destId="{EAEA9A85-DBD3-4B90-9944-3DE7F9D13375}" srcOrd="0" destOrd="0" presId="urn:microsoft.com/office/officeart/2005/8/layout/hierarchy2"/>
    <dgm:cxn modelId="{EE57AD5F-3EF4-4A38-BC9F-CAD8BFAA6571}" type="presParOf" srcId="{4FDDFCFB-2E02-47DC-8A12-9D8797043C8E}" destId="{E0196D44-CF10-4615-8BB6-9C5DAB835938}" srcOrd="5" destOrd="0" presId="urn:microsoft.com/office/officeart/2005/8/layout/hierarchy2"/>
    <dgm:cxn modelId="{4890B02F-4A22-4396-98D6-76772C449CE9}" type="presParOf" srcId="{E0196D44-CF10-4615-8BB6-9C5DAB835938}" destId="{D176C945-49D3-4C7A-8AFC-A0EF0D9D495A}" srcOrd="0" destOrd="0" presId="urn:microsoft.com/office/officeart/2005/8/layout/hierarchy2"/>
    <dgm:cxn modelId="{4AD028EE-40E2-442C-8492-1F7129E13646}" type="presParOf" srcId="{E0196D44-CF10-4615-8BB6-9C5DAB835938}" destId="{CE85AA89-8EF7-49A5-8CA0-AB3EF8EA2287}" srcOrd="1" destOrd="0" presId="urn:microsoft.com/office/officeart/2005/8/layout/hierarchy2"/>
    <dgm:cxn modelId="{E9234975-0E71-48BB-B3C9-81D445104E3D}" type="presParOf" srcId="{CE85AA89-8EF7-49A5-8CA0-AB3EF8EA2287}" destId="{0FEE5E97-22B3-4A93-8688-E56F602F3D04}" srcOrd="0" destOrd="0" presId="urn:microsoft.com/office/officeart/2005/8/layout/hierarchy2"/>
    <dgm:cxn modelId="{541ABD0A-99D8-4E3E-AD13-42E4FD5A8800}" type="presParOf" srcId="{0FEE5E97-22B3-4A93-8688-E56F602F3D04}" destId="{C9FE6477-4113-4CA1-8A8A-4EB5A69B6228}" srcOrd="0" destOrd="0" presId="urn:microsoft.com/office/officeart/2005/8/layout/hierarchy2"/>
    <dgm:cxn modelId="{D5F7D37E-1394-42B7-8E08-E5609778353E}" type="presParOf" srcId="{CE85AA89-8EF7-49A5-8CA0-AB3EF8EA2287}" destId="{C652D1FB-6840-4EAD-ACB8-1DBFE7078FE0}" srcOrd="1" destOrd="0" presId="urn:microsoft.com/office/officeart/2005/8/layout/hierarchy2"/>
    <dgm:cxn modelId="{63FAC5B8-1444-4EAC-BA04-BD9BED8A3478}" type="presParOf" srcId="{C652D1FB-6840-4EAD-ACB8-1DBFE7078FE0}" destId="{F6552F14-6FF4-421A-859D-7520AFA38E69}" srcOrd="0" destOrd="0" presId="urn:microsoft.com/office/officeart/2005/8/layout/hierarchy2"/>
    <dgm:cxn modelId="{16F39F79-07FF-49C4-A75E-BD23D2AF6EAC}" type="presParOf" srcId="{C652D1FB-6840-4EAD-ACB8-1DBFE7078FE0}" destId="{7AFD2AF4-DD30-4F5D-8F31-20CC190C89FF}" srcOrd="1" destOrd="0" presId="urn:microsoft.com/office/officeart/2005/8/layout/hierarchy2"/>
    <dgm:cxn modelId="{4A7B1655-1C22-409B-826B-E030BDCE975A}" type="presParOf" srcId="{CE85AA89-8EF7-49A5-8CA0-AB3EF8EA2287}" destId="{3ABD9660-ACB2-4062-BC45-ABA6B968AB53}" srcOrd="2" destOrd="0" presId="urn:microsoft.com/office/officeart/2005/8/layout/hierarchy2"/>
    <dgm:cxn modelId="{B2DE52D8-938D-410C-ABB9-3AF5A1E9C5B4}" type="presParOf" srcId="{3ABD9660-ACB2-4062-BC45-ABA6B968AB53}" destId="{5CC43F9B-9586-41BC-91DB-1A80B4A80A79}" srcOrd="0" destOrd="0" presId="urn:microsoft.com/office/officeart/2005/8/layout/hierarchy2"/>
    <dgm:cxn modelId="{14864BB6-51A3-4BAB-86D7-B9568107C710}" type="presParOf" srcId="{CE85AA89-8EF7-49A5-8CA0-AB3EF8EA2287}" destId="{AD72769F-E298-4F2F-83A7-2AD2675584C3}" srcOrd="3" destOrd="0" presId="urn:microsoft.com/office/officeart/2005/8/layout/hierarchy2"/>
    <dgm:cxn modelId="{B36CE14D-71EA-488A-868F-61B5EF989F76}" type="presParOf" srcId="{AD72769F-E298-4F2F-83A7-2AD2675584C3}" destId="{A9E66B97-A6DE-4EF7-9B72-627E716C4379}" srcOrd="0" destOrd="0" presId="urn:microsoft.com/office/officeart/2005/8/layout/hierarchy2"/>
    <dgm:cxn modelId="{F035CA4B-D599-4015-A1C5-992623845D0B}" type="presParOf" srcId="{AD72769F-E298-4F2F-83A7-2AD2675584C3}" destId="{3ECC747B-7E39-4ABD-B48A-1FB58398597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ADA271-C748-43DF-9C36-4D2A33548B0F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E83E249-951B-4C80-895B-C09904E37548}">
      <dgm:prSet/>
      <dgm:spPr/>
      <dgm:t>
        <a:bodyPr/>
        <a:lstStyle/>
        <a:p>
          <a:r>
            <a:rPr lang="hr-HR" dirty="0"/>
            <a:t>1.Što čini aktivu, a što pasivu?</a:t>
          </a:r>
          <a:endParaRPr lang="en-US" dirty="0"/>
        </a:p>
      </dgm:t>
    </dgm:pt>
    <dgm:pt modelId="{219A48E4-5B39-4730-9CB1-6B53D7BF25B9}" type="parTrans" cxnId="{97EC1ACA-5390-48F5-8DCC-97447A96DD5F}">
      <dgm:prSet/>
      <dgm:spPr/>
      <dgm:t>
        <a:bodyPr/>
        <a:lstStyle/>
        <a:p>
          <a:endParaRPr lang="en-US"/>
        </a:p>
      </dgm:t>
    </dgm:pt>
    <dgm:pt modelId="{9D1877C3-2A27-4312-ADB2-50084F44C53C}" type="sibTrans" cxnId="{97EC1ACA-5390-48F5-8DCC-97447A96DD5F}">
      <dgm:prSet/>
      <dgm:spPr/>
      <dgm:t>
        <a:bodyPr/>
        <a:lstStyle/>
        <a:p>
          <a:endParaRPr lang="en-US"/>
        </a:p>
      </dgm:t>
    </dgm:pt>
    <dgm:pt modelId="{0272BCF9-068E-4E71-8BEE-AA83A6419829}">
      <dgm:prSet/>
      <dgm:spPr/>
      <dgm:t>
        <a:bodyPr/>
        <a:lstStyle/>
        <a:p>
          <a:r>
            <a:rPr lang="hr-HR" dirty="0"/>
            <a:t>2.Navedi izvore kratkoročnog financiranja.</a:t>
          </a:r>
          <a:endParaRPr lang="en-US" dirty="0"/>
        </a:p>
      </dgm:t>
    </dgm:pt>
    <dgm:pt modelId="{91F77AA0-F5E2-4AB3-924D-337ACFF55710}" type="parTrans" cxnId="{2331BB9F-B544-49D1-83EA-1BF3E0136138}">
      <dgm:prSet/>
      <dgm:spPr/>
      <dgm:t>
        <a:bodyPr/>
        <a:lstStyle/>
        <a:p>
          <a:endParaRPr lang="en-US"/>
        </a:p>
      </dgm:t>
    </dgm:pt>
    <dgm:pt modelId="{2295298E-4A9C-4034-AC16-A2FC27F2288A}" type="sibTrans" cxnId="{2331BB9F-B544-49D1-83EA-1BF3E0136138}">
      <dgm:prSet/>
      <dgm:spPr/>
      <dgm:t>
        <a:bodyPr/>
        <a:lstStyle/>
        <a:p>
          <a:endParaRPr lang="en-US"/>
        </a:p>
      </dgm:t>
    </dgm:pt>
    <dgm:pt modelId="{A573AF49-B3AE-4A22-B97C-215496FABECC}">
      <dgm:prSet/>
      <dgm:spPr/>
      <dgm:t>
        <a:bodyPr/>
        <a:lstStyle/>
        <a:p>
          <a:r>
            <a:rPr lang="hr-HR" dirty="0"/>
            <a:t>3.Navedi izvore dugoročnog financiranja.</a:t>
          </a:r>
          <a:endParaRPr lang="en-US" dirty="0"/>
        </a:p>
      </dgm:t>
    </dgm:pt>
    <dgm:pt modelId="{C20C9CE0-CC27-48E2-973B-32088B579F1A}" type="parTrans" cxnId="{BD8B5227-B29F-4CD9-AEA3-0CB2DA36B9FC}">
      <dgm:prSet/>
      <dgm:spPr/>
      <dgm:t>
        <a:bodyPr/>
        <a:lstStyle/>
        <a:p>
          <a:endParaRPr lang="en-US"/>
        </a:p>
      </dgm:t>
    </dgm:pt>
    <dgm:pt modelId="{95536C12-E161-4705-929F-D64EC55B493E}" type="sibTrans" cxnId="{BD8B5227-B29F-4CD9-AEA3-0CB2DA36B9FC}">
      <dgm:prSet/>
      <dgm:spPr/>
      <dgm:t>
        <a:bodyPr/>
        <a:lstStyle/>
        <a:p>
          <a:endParaRPr lang="en-US"/>
        </a:p>
      </dgm:t>
    </dgm:pt>
    <dgm:pt modelId="{FA7346B8-BA9A-49A3-BEDB-2F04ADF512DA}">
      <dgm:prSet/>
      <dgm:spPr/>
      <dgm:t>
        <a:bodyPr/>
        <a:lstStyle/>
        <a:p>
          <a:r>
            <a:rPr lang="hr-HR"/>
            <a:t>4.Obrazloži </a:t>
          </a:r>
          <a:r>
            <a:rPr lang="hr-HR" dirty="0"/>
            <a:t>kakvu ulogu može imati otpremnina kao oblik ulaganja.</a:t>
          </a:r>
          <a:endParaRPr lang="en-US" dirty="0"/>
        </a:p>
      </dgm:t>
    </dgm:pt>
    <dgm:pt modelId="{AD20CD87-5F75-4715-9B71-6A8388F16455}" type="parTrans" cxnId="{29473217-3F96-47E4-A19A-84B868254D77}">
      <dgm:prSet/>
      <dgm:spPr/>
      <dgm:t>
        <a:bodyPr/>
        <a:lstStyle/>
        <a:p>
          <a:endParaRPr lang="en-US"/>
        </a:p>
      </dgm:t>
    </dgm:pt>
    <dgm:pt modelId="{6CFB6F59-FB9C-45C7-B6DE-5C62B884417D}" type="sibTrans" cxnId="{29473217-3F96-47E4-A19A-84B868254D77}">
      <dgm:prSet/>
      <dgm:spPr/>
      <dgm:t>
        <a:bodyPr/>
        <a:lstStyle/>
        <a:p>
          <a:endParaRPr lang="en-US"/>
        </a:p>
      </dgm:t>
    </dgm:pt>
    <dgm:pt modelId="{69D049A9-B26B-4EE0-8E31-8966AAA740C3}" type="pres">
      <dgm:prSet presAssocID="{FDADA271-C748-43DF-9C36-4D2A33548B0F}" presName="vert0" presStyleCnt="0">
        <dgm:presLayoutVars>
          <dgm:dir/>
          <dgm:animOne val="branch"/>
          <dgm:animLvl val="lvl"/>
        </dgm:presLayoutVars>
      </dgm:prSet>
      <dgm:spPr/>
    </dgm:pt>
    <dgm:pt modelId="{A226AB23-FCF3-49CC-9061-30EDCE2EBBC6}" type="pres">
      <dgm:prSet presAssocID="{0E83E249-951B-4C80-895B-C09904E37548}" presName="thickLine" presStyleLbl="alignNode1" presStyleIdx="0" presStyleCnt="4"/>
      <dgm:spPr/>
    </dgm:pt>
    <dgm:pt modelId="{D1806346-37B3-41EB-9B5B-4D2A209A25DD}" type="pres">
      <dgm:prSet presAssocID="{0E83E249-951B-4C80-895B-C09904E37548}" presName="horz1" presStyleCnt="0"/>
      <dgm:spPr/>
    </dgm:pt>
    <dgm:pt modelId="{21DF82B4-6CA4-442F-A793-D0F9F4E937CB}" type="pres">
      <dgm:prSet presAssocID="{0E83E249-951B-4C80-895B-C09904E37548}" presName="tx1" presStyleLbl="revTx" presStyleIdx="0" presStyleCnt="4"/>
      <dgm:spPr/>
    </dgm:pt>
    <dgm:pt modelId="{C172D655-2237-4AED-A9AE-52EC4D9B6CB2}" type="pres">
      <dgm:prSet presAssocID="{0E83E249-951B-4C80-895B-C09904E37548}" presName="vert1" presStyleCnt="0"/>
      <dgm:spPr/>
    </dgm:pt>
    <dgm:pt modelId="{E06241A2-415A-4E15-89EE-8164CCBC8492}" type="pres">
      <dgm:prSet presAssocID="{0272BCF9-068E-4E71-8BEE-AA83A6419829}" presName="thickLine" presStyleLbl="alignNode1" presStyleIdx="1" presStyleCnt="4"/>
      <dgm:spPr/>
    </dgm:pt>
    <dgm:pt modelId="{C73B223B-531B-48F5-B7DE-1C7679713336}" type="pres">
      <dgm:prSet presAssocID="{0272BCF9-068E-4E71-8BEE-AA83A6419829}" presName="horz1" presStyleCnt="0"/>
      <dgm:spPr/>
    </dgm:pt>
    <dgm:pt modelId="{1AA393F3-0BE1-4F9A-B1BC-F8658576CA95}" type="pres">
      <dgm:prSet presAssocID="{0272BCF9-068E-4E71-8BEE-AA83A6419829}" presName="tx1" presStyleLbl="revTx" presStyleIdx="1" presStyleCnt="4"/>
      <dgm:spPr/>
    </dgm:pt>
    <dgm:pt modelId="{3ECB1545-E509-4689-A725-DE28B0F01D56}" type="pres">
      <dgm:prSet presAssocID="{0272BCF9-068E-4E71-8BEE-AA83A6419829}" presName="vert1" presStyleCnt="0"/>
      <dgm:spPr/>
    </dgm:pt>
    <dgm:pt modelId="{4B48A38E-032F-457C-87EA-280C939BF4DE}" type="pres">
      <dgm:prSet presAssocID="{A573AF49-B3AE-4A22-B97C-215496FABECC}" presName="thickLine" presStyleLbl="alignNode1" presStyleIdx="2" presStyleCnt="4"/>
      <dgm:spPr/>
    </dgm:pt>
    <dgm:pt modelId="{E392EF34-3BDF-4BF1-99DF-C5BDDAB17A3C}" type="pres">
      <dgm:prSet presAssocID="{A573AF49-B3AE-4A22-B97C-215496FABECC}" presName="horz1" presStyleCnt="0"/>
      <dgm:spPr/>
    </dgm:pt>
    <dgm:pt modelId="{C0BBB5DF-A575-4D7F-87B9-B737C65D5C82}" type="pres">
      <dgm:prSet presAssocID="{A573AF49-B3AE-4A22-B97C-215496FABECC}" presName="tx1" presStyleLbl="revTx" presStyleIdx="2" presStyleCnt="4"/>
      <dgm:spPr/>
    </dgm:pt>
    <dgm:pt modelId="{2F9AA902-D4E7-4268-858C-A267783DD485}" type="pres">
      <dgm:prSet presAssocID="{A573AF49-B3AE-4A22-B97C-215496FABECC}" presName="vert1" presStyleCnt="0"/>
      <dgm:spPr/>
    </dgm:pt>
    <dgm:pt modelId="{FC686FDF-1D86-4769-B53B-E71B4D34A31F}" type="pres">
      <dgm:prSet presAssocID="{FA7346B8-BA9A-49A3-BEDB-2F04ADF512DA}" presName="thickLine" presStyleLbl="alignNode1" presStyleIdx="3" presStyleCnt="4"/>
      <dgm:spPr/>
    </dgm:pt>
    <dgm:pt modelId="{151D51AA-C202-4CFD-85CF-FBD93862F8FF}" type="pres">
      <dgm:prSet presAssocID="{FA7346B8-BA9A-49A3-BEDB-2F04ADF512DA}" presName="horz1" presStyleCnt="0"/>
      <dgm:spPr/>
    </dgm:pt>
    <dgm:pt modelId="{0CABEF58-B55F-45EB-A5E2-18C32B033883}" type="pres">
      <dgm:prSet presAssocID="{FA7346B8-BA9A-49A3-BEDB-2F04ADF512DA}" presName="tx1" presStyleLbl="revTx" presStyleIdx="3" presStyleCnt="4"/>
      <dgm:spPr/>
    </dgm:pt>
    <dgm:pt modelId="{F8B0949C-34A2-41E7-BAF9-866033948E29}" type="pres">
      <dgm:prSet presAssocID="{FA7346B8-BA9A-49A3-BEDB-2F04ADF512DA}" presName="vert1" presStyleCnt="0"/>
      <dgm:spPr/>
    </dgm:pt>
  </dgm:ptLst>
  <dgm:cxnLst>
    <dgm:cxn modelId="{29473217-3F96-47E4-A19A-84B868254D77}" srcId="{FDADA271-C748-43DF-9C36-4D2A33548B0F}" destId="{FA7346B8-BA9A-49A3-BEDB-2F04ADF512DA}" srcOrd="3" destOrd="0" parTransId="{AD20CD87-5F75-4715-9B71-6A8388F16455}" sibTransId="{6CFB6F59-FB9C-45C7-B6DE-5C62B884417D}"/>
    <dgm:cxn modelId="{D6FC781F-E07E-49CA-A3A3-459CC6162B4A}" type="presOf" srcId="{FA7346B8-BA9A-49A3-BEDB-2F04ADF512DA}" destId="{0CABEF58-B55F-45EB-A5E2-18C32B033883}" srcOrd="0" destOrd="0" presId="urn:microsoft.com/office/officeart/2008/layout/LinedList"/>
    <dgm:cxn modelId="{BD8B5227-B29F-4CD9-AEA3-0CB2DA36B9FC}" srcId="{FDADA271-C748-43DF-9C36-4D2A33548B0F}" destId="{A573AF49-B3AE-4A22-B97C-215496FABECC}" srcOrd="2" destOrd="0" parTransId="{C20C9CE0-CC27-48E2-973B-32088B579F1A}" sibTransId="{95536C12-E161-4705-929F-D64EC55B493E}"/>
    <dgm:cxn modelId="{59099A39-80B9-4ACB-99A2-6B0C9BDCAEF3}" type="presOf" srcId="{FDADA271-C748-43DF-9C36-4D2A33548B0F}" destId="{69D049A9-B26B-4EE0-8E31-8966AAA740C3}" srcOrd="0" destOrd="0" presId="urn:microsoft.com/office/officeart/2008/layout/LinedList"/>
    <dgm:cxn modelId="{70D19779-1E3B-427F-9B71-13DC5DDDFEDE}" type="presOf" srcId="{0272BCF9-068E-4E71-8BEE-AA83A6419829}" destId="{1AA393F3-0BE1-4F9A-B1BC-F8658576CA95}" srcOrd="0" destOrd="0" presId="urn:microsoft.com/office/officeart/2008/layout/LinedList"/>
    <dgm:cxn modelId="{4AEAF779-3AE0-445F-97FF-FBA4FA27821A}" type="presOf" srcId="{A573AF49-B3AE-4A22-B97C-215496FABECC}" destId="{C0BBB5DF-A575-4D7F-87B9-B737C65D5C82}" srcOrd="0" destOrd="0" presId="urn:microsoft.com/office/officeart/2008/layout/LinedList"/>
    <dgm:cxn modelId="{53BF6794-FCF7-494C-926E-F6F2013EF649}" type="presOf" srcId="{0E83E249-951B-4C80-895B-C09904E37548}" destId="{21DF82B4-6CA4-442F-A793-D0F9F4E937CB}" srcOrd="0" destOrd="0" presId="urn:microsoft.com/office/officeart/2008/layout/LinedList"/>
    <dgm:cxn modelId="{2331BB9F-B544-49D1-83EA-1BF3E0136138}" srcId="{FDADA271-C748-43DF-9C36-4D2A33548B0F}" destId="{0272BCF9-068E-4E71-8BEE-AA83A6419829}" srcOrd="1" destOrd="0" parTransId="{91F77AA0-F5E2-4AB3-924D-337ACFF55710}" sibTransId="{2295298E-4A9C-4034-AC16-A2FC27F2288A}"/>
    <dgm:cxn modelId="{97EC1ACA-5390-48F5-8DCC-97447A96DD5F}" srcId="{FDADA271-C748-43DF-9C36-4D2A33548B0F}" destId="{0E83E249-951B-4C80-895B-C09904E37548}" srcOrd="0" destOrd="0" parTransId="{219A48E4-5B39-4730-9CB1-6B53D7BF25B9}" sibTransId="{9D1877C3-2A27-4312-ADB2-50084F44C53C}"/>
    <dgm:cxn modelId="{806DF922-7DFD-4367-9FA2-138D1C31F02B}" type="presParOf" srcId="{69D049A9-B26B-4EE0-8E31-8966AAA740C3}" destId="{A226AB23-FCF3-49CC-9061-30EDCE2EBBC6}" srcOrd="0" destOrd="0" presId="urn:microsoft.com/office/officeart/2008/layout/LinedList"/>
    <dgm:cxn modelId="{38479095-5659-4912-B343-C079533BC110}" type="presParOf" srcId="{69D049A9-B26B-4EE0-8E31-8966AAA740C3}" destId="{D1806346-37B3-41EB-9B5B-4D2A209A25DD}" srcOrd="1" destOrd="0" presId="urn:microsoft.com/office/officeart/2008/layout/LinedList"/>
    <dgm:cxn modelId="{156D6090-F075-4786-9A9E-07B883B98572}" type="presParOf" srcId="{D1806346-37B3-41EB-9B5B-4D2A209A25DD}" destId="{21DF82B4-6CA4-442F-A793-D0F9F4E937CB}" srcOrd="0" destOrd="0" presId="urn:microsoft.com/office/officeart/2008/layout/LinedList"/>
    <dgm:cxn modelId="{CBA8E98A-47AD-4B54-BDFD-ADA493F7C36B}" type="presParOf" srcId="{D1806346-37B3-41EB-9B5B-4D2A209A25DD}" destId="{C172D655-2237-4AED-A9AE-52EC4D9B6CB2}" srcOrd="1" destOrd="0" presId="urn:microsoft.com/office/officeart/2008/layout/LinedList"/>
    <dgm:cxn modelId="{202170D0-B803-4FD4-9EA6-BABE7A612483}" type="presParOf" srcId="{69D049A9-B26B-4EE0-8E31-8966AAA740C3}" destId="{E06241A2-415A-4E15-89EE-8164CCBC8492}" srcOrd="2" destOrd="0" presId="urn:microsoft.com/office/officeart/2008/layout/LinedList"/>
    <dgm:cxn modelId="{C34273F6-D041-4563-B917-7F06FCE75CAF}" type="presParOf" srcId="{69D049A9-B26B-4EE0-8E31-8966AAA740C3}" destId="{C73B223B-531B-48F5-B7DE-1C7679713336}" srcOrd="3" destOrd="0" presId="urn:microsoft.com/office/officeart/2008/layout/LinedList"/>
    <dgm:cxn modelId="{71F3CA4A-416E-4CC6-9882-0455A2C430BB}" type="presParOf" srcId="{C73B223B-531B-48F5-B7DE-1C7679713336}" destId="{1AA393F3-0BE1-4F9A-B1BC-F8658576CA95}" srcOrd="0" destOrd="0" presId="urn:microsoft.com/office/officeart/2008/layout/LinedList"/>
    <dgm:cxn modelId="{00779284-BB40-4BD3-97E5-422E359F16E5}" type="presParOf" srcId="{C73B223B-531B-48F5-B7DE-1C7679713336}" destId="{3ECB1545-E509-4689-A725-DE28B0F01D56}" srcOrd="1" destOrd="0" presId="urn:microsoft.com/office/officeart/2008/layout/LinedList"/>
    <dgm:cxn modelId="{0E1C9F39-2087-4EC6-A81A-B7BC688F8D9A}" type="presParOf" srcId="{69D049A9-B26B-4EE0-8E31-8966AAA740C3}" destId="{4B48A38E-032F-457C-87EA-280C939BF4DE}" srcOrd="4" destOrd="0" presId="urn:microsoft.com/office/officeart/2008/layout/LinedList"/>
    <dgm:cxn modelId="{EE5CA056-6917-418A-BBD0-42D82229FEF7}" type="presParOf" srcId="{69D049A9-B26B-4EE0-8E31-8966AAA740C3}" destId="{E392EF34-3BDF-4BF1-99DF-C5BDDAB17A3C}" srcOrd="5" destOrd="0" presId="urn:microsoft.com/office/officeart/2008/layout/LinedList"/>
    <dgm:cxn modelId="{11DDB3BA-C207-4F73-B08A-3AEB2A4210A4}" type="presParOf" srcId="{E392EF34-3BDF-4BF1-99DF-C5BDDAB17A3C}" destId="{C0BBB5DF-A575-4D7F-87B9-B737C65D5C82}" srcOrd="0" destOrd="0" presId="urn:microsoft.com/office/officeart/2008/layout/LinedList"/>
    <dgm:cxn modelId="{A176E1E9-289F-48CD-8795-F76CFD9B2F7C}" type="presParOf" srcId="{E392EF34-3BDF-4BF1-99DF-C5BDDAB17A3C}" destId="{2F9AA902-D4E7-4268-858C-A267783DD485}" srcOrd="1" destOrd="0" presId="urn:microsoft.com/office/officeart/2008/layout/LinedList"/>
    <dgm:cxn modelId="{D6F23C66-4413-4A71-8F7E-4CFF601CAF8F}" type="presParOf" srcId="{69D049A9-B26B-4EE0-8E31-8966AAA740C3}" destId="{FC686FDF-1D86-4769-B53B-E71B4D34A31F}" srcOrd="6" destOrd="0" presId="urn:microsoft.com/office/officeart/2008/layout/LinedList"/>
    <dgm:cxn modelId="{753CF156-529F-4A3D-9C5B-E3064870D627}" type="presParOf" srcId="{69D049A9-B26B-4EE0-8E31-8966AAA740C3}" destId="{151D51AA-C202-4CFD-85CF-FBD93862F8FF}" srcOrd="7" destOrd="0" presId="urn:microsoft.com/office/officeart/2008/layout/LinedList"/>
    <dgm:cxn modelId="{B2DC85E9-0495-4ECA-92AC-E04288EA233C}" type="presParOf" srcId="{151D51AA-C202-4CFD-85CF-FBD93862F8FF}" destId="{0CABEF58-B55F-45EB-A5E2-18C32B033883}" srcOrd="0" destOrd="0" presId="urn:microsoft.com/office/officeart/2008/layout/LinedList"/>
    <dgm:cxn modelId="{7748B643-1E39-465E-A721-DFA446ABF075}" type="presParOf" srcId="{151D51AA-C202-4CFD-85CF-FBD93862F8FF}" destId="{F8B0949C-34A2-41E7-BAF9-866033948E2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F0085D-EEA5-4AF4-A2D3-5E5A00DE125F}">
      <dsp:nvSpPr>
        <dsp:cNvPr id="0" name=""/>
        <dsp:cNvSpPr/>
      </dsp:nvSpPr>
      <dsp:spPr>
        <a:xfrm>
          <a:off x="0" y="956885"/>
          <a:ext cx="2906817" cy="18458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1C633E-CE1B-4FA1-B748-3231829D9B79}">
      <dsp:nvSpPr>
        <dsp:cNvPr id="0" name=""/>
        <dsp:cNvSpPr/>
      </dsp:nvSpPr>
      <dsp:spPr>
        <a:xfrm>
          <a:off x="322979" y="1263716"/>
          <a:ext cx="2906817" cy="18458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/>
            <a:t>PREMA VLASNIŠTVU</a:t>
          </a:r>
          <a:endParaRPr lang="en-US" sz="2300" kern="1200"/>
        </a:p>
      </dsp:txBody>
      <dsp:txXfrm>
        <a:off x="377041" y="1317778"/>
        <a:ext cx="2798693" cy="1737704"/>
      </dsp:txXfrm>
    </dsp:sp>
    <dsp:sp modelId="{9769CA5F-E4A3-49DC-9480-4270E05C0488}">
      <dsp:nvSpPr>
        <dsp:cNvPr id="0" name=""/>
        <dsp:cNvSpPr/>
      </dsp:nvSpPr>
      <dsp:spPr>
        <a:xfrm>
          <a:off x="3552776" y="956885"/>
          <a:ext cx="2906817" cy="18458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46FFDD-630D-4F18-BF48-0E6A72EED683}">
      <dsp:nvSpPr>
        <dsp:cNvPr id="0" name=""/>
        <dsp:cNvSpPr/>
      </dsp:nvSpPr>
      <dsp:spPr>
        <a:xfrm>
          <a:off x="3875756" y="1263716"/>
          <a:ext cx="2906817" cy="18458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/>
            <a:t>PREMA ROKU RASPOLOŽIVOSTI</a:t>
          </a:r>
          <a:endParaRPr lang="en-US" sz="2300" kern="1200"/>
        </a:p>
      </dsp:txBody>
      <dsp:txXfrm>
        <a:off x="3929818" y="1317778"/>
        <a:ext cx="2798693" cy="1737704"/>
      </dsp:txXfrm>
    </dsp:sp>
    <dsp:sp modelId="{93174C72-19AB-463D-B763-AC7DDBE36D7E}">
      <dsp:nvSpPr>
        <dsp:cNvPr id="0" name=""/>
        <dsp:cNvSpPr/>
      </dsp:nvSpPr>
      <dsp:spPr>
        <a:xfrm>
          <a:off x="7105553" y="956885"/>
          <a:ext cx="2906817" cy="18458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93AC10-ED8C-47C4-AB2F-82298F748741}">
      <dsp:nvSpPr>
        <dsp:cNvPr id="0" name=""/>
        <dsp:cNvSpPr/>
      </dsp:nvSpPr>
      <dsp:spPr>
        <a:xfrm>
          <a:off x="7428532" y="1263716"/>
          <a:ext cx="2906817" cy="18458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/>
            <a:t>PREMA PODRIJETLU</a:t>
          </a:r>
          <a:endParaRPr lang="en-US" sz="2300" kern="1200"/>
        </a:p>
      </dsp:txBody>
      <dsp:txXfrm>
        <a:off x="7482594" y="1317778"/>
        <a:ext cx="2798693" cy="17377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A9106D-2709-4FBE-A44F-39A40234D1F0}">
      <dsp:nvSpPr>
        <dsp:cNvPr id="0" name=""/>
        <dsp:cNvSpPr/>
      </dsp:nvSpPr>
      <dsp:spPr>
        <a:xfrm>
          <a:off x="1914543" y="2767571"/>
          <a:ext cx="1922232" cy="961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b="1" kern="1200" dirty="0"/>
            <a:t>IZVORI FINANCIJSKIH SREDSTAVA</a:t>
          </a:r>
        </a:p>
      </dsp:txBody>
      <dsp:txXfrm>
        <a:off x="1942693" y="2795721"/>
        <a:ext cx="1865932" cy="904816"/>
      </dsp:txXfrm>
    </dsp:sp>
    <dsp:sp modelId="{74A73C44-567A-4A74-AAF3-55D8C84ABB91}">
      <dsp:nvSpPr>
        <dsp:cNvPr id="0" name=""/>
        <dsp:cNvSpPr/>
      </dsp:nvSpPr>
      <dsp:spPr>
        <a:xfrm rot="17350740">
          <a:off x="3050987" y="2129530"/>
          <a:ext cx="2340471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340471" y="133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800" kern="1200"/>
        </a:p>
      </dsp:txBody>
      <dsp:txXfrm>
        <a:off x="4162711" y="2084333"/>
        <a:ext cx="117023" cy="117023"/>
      </dsp:txXfrm>
    </dsp:sp>
    <dsp:sp modelId="{ECAF5076-4189-4613-8EC1-77F9DDDB7B21}">
      <dsp:nvSpPr>
        <dsp:cNvPr id="0" name=""/>
        <dsp:cNvSpPr/>
      </dsp:nvSpPr>
      <dsp:spPr>
        <a:xfrm>
          <a:off x="4605669" y="557003"/>
          <a:ext cx="1922232" cy="961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b="1" kern="1200" dirty="0"/>
            <a:t>PREMA ROKU RASPOLOŽIVOSTI</a:t>
          </a:r>
        </a:p>
      </dsp:txBody>
      <dsp:txXfrm>
        <a:off x="4633819" y="585153"/>
        <a:ext cx="1865932" cy="904816"/>
      </dsp:txXfrm>
    </dsp:sp>
    <dsp:sp modelId="{920F13F0-F492-494A-9D1A-5678E4255536}">
      <dsp:nvSpPr>
        <dsp:cNvPr id="0" name=""/>
        <dsp:cNvSpPr/>
      </dsp:nvSpPr>
      <dsp:spPr>
        <a:xfrm rot="19457599">
          <a:off x="6438901" y="747925"/>
          <a:ext cx="9468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46894" y="1331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500" kern="1200"/>
        </a:p>
      </dsp:txBody>
      <dsp:txXfrm>
        <a:off x="6888676" y="737568"/>
        <a:ext cx="47344" cy="47344"/>
      </dsp:txXfrm>
    </dsp:sp>
    <dsp:sp modelId="{AE119EED-290D-49DE-A83B-F07C0A3CEA9E}">
      <dsp:nvSpPr>
        <dsp:cNvPr id="0" name=""/>
        <dsp:cNvSpPr/>
      </dsp:nvSpPr>
      <dsp:spPr>
        <a:xfrm>
          <a:off x="7296795" y="4361"/>
          <a:ext cx="1922232" cy="961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/>
            <a:t>KRATKOROČNI</a:t>
          </a:r>
        </a:p>
      </dsp:txBody>
      <dsp:txXfrm>
        <a:off x="7324945" y="32511"/>
        <a:ext cx="1865932" cy="904816"/>
      </dsp:txXfrm>
    </dsp:sp>
    <dsp:sp modelId="{FA4DBC1B-70C7-43A0-9D8C-6848587A1A97}">
      <dsp:nvSpPr>
        <dsp:cNvPr id="0" name=""/>
        <dsp:cNvSpPr/>
      </dsp:nvSpPr>
      <dsp:spPr>
        <a:xfrm rot="2142401">
          <a:off x="6438901" y="1300567"/>
          <a:ext cx="9468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46894" y="1331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500" kern="1200"/>
        </a:p>
      </dsp:txBody>
      <dsp:txXfrm>
        <a:off x="6888676" y="1290210"/>
        <a:ext cx="47344" cy="47344"/>
      </dsp:txXfrm>
    </dsp:sp>
    <dsp:sp modelId="{B7AEE2EA-51D1-4064-B3FA-67BD8D3779CE}">
      <dsp:nvSpPr>
        <dsp:cNvPr id="0" name=""/>
        <dsp:cNvSpPr/>
      </dsp:nvSpPr>
      <dsp:spPr>
        <a:xfrm>
          <a:off x="7296795" y="1109645"/>
          <a:ext cx="1922232" cy="961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/>
            <a:t>DUGOROČNI</a:t>
          </a:r>
        </a:p>
      </dsp:txBody>
      <dsp:txXfrm>
        <a:off x="7324945" y="1137795"/>
        <a:ext cx="1865932" cy="904816"/>
      </dsp:txXfrm>
    </dsp:sp>
    <dsp:sp modelId="{360DF460-29E0-4363-93D4-C4CBD1AEA087}">
      <dsp:nvSpPr>
        <dsp:cNvPr id="0" name=""/>
        <dsp:cNvSpPr/>
      </dsp:nvSpPr>
      <dsp:spPr>
        <a:xfrm>
          <a:off x="3836776" y="3234814"/>
          <a:ext cx="76889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68893" y="133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500" kern="1200"/>
        </a:p>
      </dsp:txBody>
      <dsp:txXfrm>
        <a:off x="4202000" y="3228907"/>
        <a:ext cx="38444" cy="38444"/>
      </dsp:txXfrm>
    </dsp:sp>
    <dsp:sp modelId="{B5D11400-1F8D-4944-A566-98873BCB523E}">
      <dsp:nvSpPr>
        <dsp:cNvPr id="0" name=""/>
        <dsp:cNvSpPr/>
      </dsp:nvSpPr>
      <dsp:spPr>
        <a:xfrm>
          <a:off x="4605669" y="2767571"/>
          <a:ext cx="1922232" cy="961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b="1" kern="1200" dirty="0"/>
            <a:t>PREMA VLASNIŠTVU</a:t>
          </a:r>
        </a:p>
      </dsp:txBody>
      <dsp:txXfrm>
        <a:off x="4633819" y="2795721"/>
        <a:ext cx="1865932" cy="904816"/>
      </dsp:txXfrm>
    </dsp:sp>
    <dsp:sp modelId="{1189F2C6-FF81-4D47-913F-E5AD5310D9DE}">
      <dsp:nvSpPr>
        <dsp:cNvPr id="0" name=""/>
        <dsp:cNvSpPr/>
      </dsp:nvSpPr>
      <dsp:spPr>
        <a:xfrm rot="19457599">
          <a:off x="6438901" y="2958493"/>
          <a:ext cx="9468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46894" y="1331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500" kern="1200"/>
        </a:p>
      </dsp:txBody>
      <dsp:txXfrm>
        <a:off x="6888676" y="2948136"/>
        <a:ext cx="47344" cy="47344"/>
      </dsp:txXfrm>
    </dsp:sp>
    <dsp:sp modelId="{D4B60DCB-393D-434F-B958-68CFD0D6DE70}">
      <dsp:nvSpPr>
        <dsp:cNvPr id="0" name=""/>
        <dsp:cNvSpPr/>
      </dsp:nvSpPr>
      <dsp:spPr>
        <a:xfrm>
          <a:off x="7296795" y="2214929"/>
          <a:ext cx="1922232" cy="961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/>
            <a:t>VLASTITI IZVORI</a:t>
          </a:r>
        </a:p>
      </dsp:txBody>
      <dsp:txXfrm>
        <a:off x="7324945" y="2243079"/>
        <a:ext cx="1865932" cy="904816"/>
      </dsp:txXfrm>
    </dsp:sp>
    <dsp:sp modelId="{8F38446F-88DD-47B3-9D93-CE81A3BF0E7B}">
      <dsp:nvSpPr>
        <dsp:cNvPr id="0" name=""/>
        <dsp:cNvSpPr/>
      </dsp:nvSpPr>
      <dsp:spPr>
        <a:xfrm rot="2142401">
          <a:off x="6438901" y="3511135"/>
          <a:ext cx="9468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46894" y="1331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500" kern="1200"/>
        </a:p>
      </dsp:txBody>
      <dsp:txXfrm>
        <a:off x="6888676" y="3500778"/>
        <a:ext cx="47344" cy="47344"/>
      </dsp:txXfrm>
    </dsp:sp>
    <dsp:sp modelId="{488E9680-0461-4A65-94B6-2EFAC6A01E9F}">
      <dsp:nvSpPr>
        <dsp:cNvPr id="0" name=""/>
        <dsp:cNvSpPr/>
      </dsp:nvSpPr>
      <dsp:spPr>
        <a:xfrm>
          <a:off x="7296795" y="3320213"/>
          <a:ext cx="1922232" cy="961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/>
            <a:t>TUĐI IZVORI</a:t>
          </a:r>
        </a:p>
      </dsp:txBody>
      <dsp:txXfrm>
        <a:off x="7324945" y="3348363"/>
        <a:ext cx="1865932" cy="904816"/>
      </dsp:txXfrm>
    </dsp:sp>
    <dsp:sp modelId="{EF725708-898B-4A1A-986A-B5E181167DF5}">
      <dsp:nvSpPr>
        <dsp:cNvPr id="0" name=""/>
        <dsp:cNvSpPr/>
      </dsp:nvSpPr>
      <dsp:spPr>
        <a:xfrm rot="4249260">
          <a:off x="3050987" y="4340097"/>
          <a:ext cx="2340471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340471" y="133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800" kern="1200"/>
        </a:p>
      </dsp:txBody>
      <dsp:txXfrm>
        <a:off x="4162711" y="4294901"/>
        <a:ext cx="117023" cy="117023"/>
      </dsp:txXfrm>
    </dsp:sp>
    <dsp:sp modelId="{D176C945-49D3-4C7A-8AFC-A0EF0D9D495A}">
      <dsp:nvSpPr>
        <dsp:cNvPr id="0" name=""/>
        <dsp:cNvSpPr/>
      </dsp:nvSpPr>
      <dsp:spPr>
        <a:xfrm>
          <a:off x="4605669" y="4978139"/>
          <a:ext cx="1922232" cy="961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b="1" kern="1200" dirty="0"/>
            <a:t>PREMA PODRIJETLU</a:t>
          </a:r>
        </a:p>
      </dsp:txBody>
      <dsp:txXfrm>
        <a:off x="4633819" y="5006289"/>
        <a:ext cx="1865932" cy="904816"/>
      </dsp:txXfrm>
    </dsp:sp>
    <dsp:sp modelId="{0FEE5E97-22B3-4A93-8688-E56F602F3D04}">
      <dsp:nvSpPr>
        <dsp:cNvPr id="0" name=""/>
        <dsp:cNvSpPr/>
      </dsp:nvSpPr>
      <dsp:spPr>
        <a:xfrm rot="19457599">
          <a:off x="6438901" y="5169060"/>
          <a:ext cx="9468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46894" y="1331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500" kern="1200"/>
        </a:p>
      </dsp:txBody>
      <dsp:txXfrm>
        <a:off x="6888676" y="5158703"/>
        <a:ext cx="47344" cy="47344"/>
      </dsp:txXfrm>
    </dsp:sp>
    <dsp:sp modelId="{F6552F14-6FF4-421A-859D-7520AFA38E69}">
      <dsp:nvSpPr>
        <dsp:cNvPr id="0" name=""/>
        <dsp:cNvSpPr/>
      </dsp:nvSpPr>
      <dsp:spPr>
        <a:xfrm>
          <a:off x="7296795" y="4425497"/>
          <a:ext cx="1922232" cy="961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/>
            <a:t>UNUTARNJI</a:t>
          </a:r>
        </a:p>
      </dsp:txBody>
      <dsp:txXfrm>
        <a:off x="7324945" y="4453647"/>
        <a:ext cx="1865932" cy="904816"/>
      </dsp:txXfrm>
    </dsp:sp>
    <dsp:sp modelId="{3ABD9660-ACB2-4062-BC45-ABA6B968AB53}">
      <dsp:nvSpPr>
        <dsp:cNvPr id="0" name=""/>
        <dsp:cNvSpPr/>
      </dsp:nvSpPr>
      <dsp:spPr>
        <a:xfrm rot="2142401">
          <a:off x="6438901" y="5721702"/>
          <a:ext cx="9468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946894" y="1331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500" kern="1200"/>
        </a:p>
      </dsp:txBody>
      <dsp:txXfrm>
        <a:off x="6888676" y="5711345"/>
        <a:ext cx="47344" cy="47344"/>
      </dsp:txXfrm>
    </dsp:sp>
    <dsp:sp modelId="{A9E66B97-A6DE-4EF7-9B72-627E716C4379}">
      <dsp:nvSpPr>
        <dsp:cNvPr id="0" name=""/>
        <dsp:cNvSpPr/>
      </dsp:nvSpPr>
      <dsp:spPr>
        <a:xfrm>
          <a:off x="7296795" y="5530781"/>
          <a:ext cx="1922232" cy="961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/>
            <a:t>VANJSKI</a:t>
          </a:r>
        </a:p>
      </dsp:txBody>
      <dsp:txXfrm>
        <a:off x="7324945" y="5558931"/>
        <a:ext cx="1865932" cy="9048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26AB23-FCF3-49CC-9061-30EDCE2EBBC6}">
      <dsp:nvSpPr>
        <dsp:cNvPr id="0" name=""/>
        <dsp:cNvSpPr/>
      </dsp:nvSpPr>
      <dsp:spPr>
        <a:xfrm>
          <a:off x="0" y="0"/>
          <a:ext cx="69494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DF82B4-6CA4-442F-A793-D0F9F4E937CB}">
      <dsp:nvSpPr>
        <dsp:cNvPr id="0" name=""/>
        <dsp:cNvSpPr/>
      </dsp:nvSpPr>
      <dsp:spPr>
        <a:xfrm>
          <a:off x="0" y="0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200" kern="1200" dirty="0"/>
            <a:t>1.Što čini aktivu, a što pasivu?</a:t>
          </a:r>
          <a:endParaRPr lang="en-US" sz="3200" kern="1200" dirty="0"/>
        </a:p>
      </dsp:txBody>
      <dsp:txXfrm>
        <a:off x="0" y="0"/>
        <a:ext cx="6949440" cy="1446659"/>
      </dsp:txXfrm>
    </dsp:sp>
    <dsp:sp modelId="{E06241A2-415A-4E15-89EE-8164CCBC8492}">
      <dsp:nvSpPr>
        <dsp:cNvPr id="0" name=""/>
        <dsp:cNvSpPr/>
      </dsp:nvSpPr>
      <dsp:spPr>
        <a:xfrm>
          <a:off x="0" y="1446659"/>
          <a:ext cx="6949440" cy="0"/>
        </a:xfrm>
        <a:prstGeom prst="line">
          <a:avLst/>
        </a:prstGeom>
        <a:solidFill>
          <a:schemeClr val="accent2">
            <a:hueOff val="-347110"/>
            <a:satOff val="-7210"/>
            <a:lumOff val="-1961"/>
            <a:alphaOff val="0"/>
          </a:schemeClr>
        </a:solidFill>
        <a:ln w="12700" cap="flat" cmpd="sng" algn="ctr">
          <a:solidFill>
            <a:schemeClr val="accent2">
              <a:hueOff val="-347110"/>
              <a:satOff val="-7210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A393F3-0BE1-4F9A-B1BC-F8658576CA95}">
      <dsp:nvSpPr>
        <dsp:cNvPr id="0" name=""/>
        <dsp:cNvSpPr/>
      </dsp:nvSpPr>
      <dsp:spPr>
        <a:xfrm>
          <a:off x="0" y="1446659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200" kern="1200" dirty="0"/>
            <a:t>2.Navedi izvore kratkoročnog financiranja.</a:t>
          </a:r>
          <a:endParaRPr lang="en-US" sz="3200" kern="1200" dirty="0"/>
        </a:p>
      </dsp:txBody>
      <dsp:txXfrm>
        <a:off x="0" y="1446659"/>
        <a:ext cx="6949440" cy="1446659"/>
      </dsp:txXfrm>
    </dsp:sp>
    <dsp:sp modelId="{4B48A38E-032F-457C-87EA-280C939BF4DE}">
      <dsp:nvSpPr>
        <dsp:cNvPr id="0" name=""/>
        <dsp:cNvSpPr/>
      </dsp:nvSpPr>
      <dsp:spPr>
        <a:xfrm>
          <a:off x="0" y="2893318"/>
          <a:ext cx="6949440" cy="0"/>
        </a:xfrm>
        <a:prstGeom prst="line">
          <a:avLst/>
        </a:prstGeom>
        <a:solidFill>
          <a:schemeClr val="accent2">
            <a:hueOff val="-694219"/>
            <a:satOff val="-14421"/>
            <a:lumOff val="-3921"/>
            <a:alphaOff val="0"/>
          </a:schemeClr>
        </a:solidFill>
        <a:ln w="12700" cap="flat" cmpd="sng" algn="ctr">
          <a:solidFill>
            <a:schemeClr val="accent2">
              <a:hueOff val="-694219"/>
              <a:satOff val="-14421"/>
              <a:lumOff val="-39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BBB5DF-A575-4D7F-87B9-B737C65D5C82}">
      <dsp:nvSpPr>
        <dsp:cNvPr id="0" name=""/>
        <dsp:cNvSpPr/>
      </dsp:nvSpPr>
      <dsp:spPr>
        <a:xfrm>
          <a:off x="0" y="2893318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200" kern="1200" dirty="0"/>
            <a:t>3.Navedi izvore dugoročnog financiranja.</a:t>
          </a:r>
          <a:endParaRPr lang="en-US" sz="3200" kern="1200" dirty="0"/>
        </a:p>
      </dsp:txBody>
      <dsp:txXfrm>
        <a:off x="0" y="2893318"/>
        <a:ext cx="6949440" cy="1446659"/>
      </dsp:txXfrm>
    </dsp:sp>
    <dsp:sp modelId="{FC686FDF-1D86-4769-B53B-E71B4D34A31F}">
      <dsp:nvSpPr>
        <dsp:cNvPr id="0" name=""/>
        <dsp:cNvSpPr/>
      </dsp:nvSpPr>
      <dsp:spPr>
        <a:xfrm>
          <a:off x="0" y="4339978"/>
          <a:ext cx="6949440" cy="0"/>
        </a:xfrm>
        <a:prstGeom prst="line">
          <a:avLst/>
        </a:prstGeom>
        <a:solidFill>
          <a:schemeClr val="accent2">
            <a:hueOff val="-1041329"/>
            <a:satOff val="-21631"/>
            <a:lumOff val="-5882"/>
            <a:alphaOff val="0"/>
          </a:schemeClr>
        </a:solidFill>
        <a:ln w="12700" cap="flat" cmpd="sng" algn="ctr">
          <a:solidFill>
            <a:schemeClr val="accent2">
              <a:hueOff val="-1041329"/>
              <a:satOff val="-21631"/>
              <a:lumOff val="-5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ABEF58-B55F-45EB-A5E2-18C32B033883}">
      <dsp:nvSpPr>
        <dsp:cNvPr id="0" name=""/>
        <dsp:cNvSpPr/>
      </dsp:nvSpPr>
      <dsp:spPr>
        <a:xfrm>
          <a:off x="0" y="4339978"/>
          <a:ext cx="6949440" cy="1446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200" kern="1200"/>
            <a:t>4.Obrazloži </a:t>
          </a:r>
          <a:r>
            <a:rPr lang="hr-HR" sz="3200" kern="1200" dirty="0"/>
            <a:t>kakvu ulogu može imati otpremnina kao oblik ulaganja.</a:t>
          </a:r>
          <a:endParaRPr lang="en-US" sz="3200" kern="1200" dirty="0"/>
        </a:p>
      </dsp:txBody>
      <dsp:txXfrm>
        <a:off x="0" y="4339978"/>
        <a:ext cx="6949440" cy="1446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0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29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26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8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072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62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664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305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581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62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1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48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89" r:id="rId6"/>
    <p:sldLayoutId id="2147483685" r:id="rId7"/>
    <p:sldLayoutId id="2147483686" r:id="rId8"/>
    <p:sldLayoutId id="2147483687" r:id="rId9"/>
    <p:sldLayoutId id="2147483688" r:id="rId10"/>
    <p:sldLayoutId id="214748369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0B98925-0550-1AFB-C1DC-02792400F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4" name="Picture 3" descr="Coloured pencils inside a pencil holder which is on top of a wood table">
            <a:extLst>
              <a:ext uri="{FF2B5EF4-FFF2-40B4-BE49-F238E27FC236}">
                <a16:creationId xmlns:a16="http://schemas.microsoft.com/office/drawing/2014/main" id="{BC18753B-B0F3-2AA8-F92C-E0BFFBFD86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079" b="1652"/>
          <a:stretch>
            <a:fillRect/>
          </a:stretch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CCA9273-E74E-A306-1F74-BEF9EDA30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12192000" cy="246217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60000">
                <a:schemeClr val="bg1">
                  <a:alpha val="30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C2D2FEB1-8D19-02B0-F8C2-66203358A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586" y="1400189"/>
            <a:ext cx="8138160" cy="1061981"/>
          </a:xfrm>
        </p:spPr>
        <p:txBody>
          <a:bodyPr anchor="t">
            <a:normAutofit fontScale="90000"/>
          </a:bodyPr>
          <a:lstStyle/>
          <a:p>
            <a:pPr algn="l"/>
            <a:r>
              <a:rPr lang="hr-HR" sz="4400" dirty="0"/>
              <a:t>Financiranje pothvata vlastitim i tuđim kapitalom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8A5EB44-F357-B017-7028-5EBED632E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386" y="6155403"/>
            <a:ext cx="4975103" cy="960120"/>
          </a:xfrm>
        </p:spPr>
        <p:txBody>
          <a:bodyPr anchor="t">
            <a:normAutofit/>
          </a:bodyPr>
          <a:lstStyle/>
          <a:p>
            <a:pPr algn="r"/>
            <a:r>
              <a:rPr lang="hr-HR" sz="2000" dirty="0"/>
              <a:t>Izradila: Marina Juriša, </a:t>
            </a:r>
            <a:r>
              <a:rPr lang="hr-HR" sz="2000" dirty="0" err="1"/>
              <a:t>dipl.oec</a:t>
            </a: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6487421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01A22726-DA03-BCB0-F12E-98258FB7E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1524000" y="548640"/>
            <a:ext cx="9160475" cy="1132258"/>
          </a:xfrm>
        </p:spPr>
        <p:txBody>
          <a:bodyPr anchor="ctr">
            <a:normAutofit/>
          </a:bodyPr>
          <a:lstStyle/>
          <a:p>
            <a:pPr algn="ctr"/>
            <a:r>
              <a:rPr lang="hr-HR"/>
              <a:t>PODJELA IZVORA FINANCIRANJA</a:t>
            </a:r>
          </a:p>
        </p:txBody>
      </p:sp>
      <p:graphicFrame>
        <p:nvGraphicFramePr>
          <p:cNvPr id="12" name="Rezervirano mjesto sadržaja 1">
            <a:extLst>
              <a:ext uri="{FF2B5EF4-FFF2-40B4-BE49-F238E27FC236}">
                <a16:creationId xmlns:a16="http://schemas.microsoft.com/office/drawing/2014/main" id="{D02A36D6-2B71-C5E1-7113-9D6EFCFCCF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917762"/>
              </p:ext>
            </p:extLst>
          </p:nvPr>
        </p:nvGraphicFramePr>
        <p:xfrm>
          <a:off x="930876" y="2037806"/>
          <a:ext cx="10335350" cy="4066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7292393"/>
              </p:ext>
            </p:extLst>
          </p:nvPr>
        </p:nvGraphicFramePr>
        <p:xfrm>
          <a:off x="361742" y="180870"/>
          <a:ext cx="11133572" cy="6496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7B65277-82C6-6D08-6DCA-4A7DCC3B7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614500" y="1394937"/>
            <a:ext cx="5862396" cy="40965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2800" b="1" dirty="0"/>
              <a:t>ZLATNO PRAVILO FINANCIRANJA:</a:t>
            </a:r>
          </a:p>
          <a:p>
            <a:pPr marL="0" indent="0" algn="ctr">
              <a:buNone/>
            </a:pPr>
            <a:r>
              <a:rPr lang="hr-HR" sz="2800" dirty="0"/>
              <a:t>kratkoročno financiranje koristi se za financiranje ulaganja u kratkotrajnu imovinu, a dugoročni izvori za ulaganje u dugotrajnu imovinu</a:t>
            </a:r>
          </a:p>
          <a:p>
            <a:endParaRPr lang="hr-HR" sz="1800" dirty="0"/>
          </a:p>
        </p:txBody>
      </p:sp>
      <p:pic>
        <p:nvPicPr>
          <p:cNvPr id="6" name="Slika 5" descr="Slika na kojoj se prikazuje pisaljka, kemijska olovka, pero&#10;&#10;Sadržaj generiran uz AI možda nije točan.">
            <a:extLst>
              <a:ext uri="{FF2B5EF4-FFF2-40B4-BE49-F238E27FC236}">
                <a16:creationId xmlns:a16="http://schemas.microsoft.com/office/drawing/2014/main" id="{84BCD280-A590-06BF-9CC6-4916D941C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89" r="23300" b="-1"/>
          <a:stretch>
            <a:fillRect/>
          </a:stretch>
        </p:blipFill>
        <p:spPr>
          <a:xfrm>
            <a:off x="7091395" y="1285417"/>
            <a:ext cx="4681506" cy="43155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hr-HR" sz="3700"/>
              <a:t>ODGOVORITE NA PITANJA</a:t>
            </a:r>
          </a:p>
        </p:txBody>
      </p:sp>
      <p:graphicFrame>
        <p:nvGraphicFramePr>
          <p:cNvPr id="5" name="Rezervirano mjesto sadržaja 1">
            <a:extLst>
              <a:ext uri="{FF2B5EF4-FFF2-40B4-BE49-F238E27FC236}">
                <a16:creationId xmlns:a16="http://schemas.microsoft.com/office/drawing/2014/main" id="{C713653D-FE8D-31F2-D320-16CB3958BC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4640292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C2F3B7-A7F2-E877-44E8-AFC041964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A5EB03-48D6-23B5-77EE-01F314B9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4" name="Picture 3" descr="Coloured pencils inside a pencil holder which is on top of a wood table">
            <a:extLst>
              <a:ext uri="{FF2B5EF4-FFF2-40B4-BE49-F238E27FC236}">
                <a16:creationId xmlns:a16="http://schemas.microsoft.com/office/drawing/2014/main" id="{A54BAE8F-8EAF-DDF8-6509-AA5C9431B6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079" b="1652"/>
          <a:stretch>
            <a:fillRect/>
          </a:stretch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9FA6BD1-F8EE-BFFB-345D-228ADD21A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12192000" cy="246217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60000">
                <a:schemeClr val="bg1">
                  <a:alpha val="30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8BA2D64C-1948-7BD4-326E-62627BA1C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6219" y="2898009"/>
            <a:ext cx="8138160" cy="1061981"/>
          </a:xfrm>
        </p:spPr>
        <p:txBody>
          <a:bodyPr anchor="t">
            <a:normAutofit/>
          </a:bodyPr>
          <a:lstStyle/>
          <a:p>
            <a:pPr algn="l"/>
            <a:r>
              <a:rPr lang="hr-HR" sz="4400" dirty="0"/>
              <a:t>Hvala na pozornosti.</a:t>
            </a:r>
          </a:p>
        </p:txBody>
      </p:sp>
    </p:spTree>
    <p:extLst>
      <p:ext uri="{BB962C8B-B14F-4D97-AF65-F5344CB8AC3E}">
        <p14:creationId xmlns:p14="http://schemas.microsoft.com/office/powerpoint/2010/main" val="20711334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108</Words>
  <Application>Microsoft Office PowerPoint</Application>
  <PresentationFormat>Široki zaslon</PresentationFormat>
  <Paragraphs>24</Paragraphs>
  <Slides>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9" baseType="lpstr">
      <vt:lpstr>Arial</vt:lpstr>
      <vt:lpstr>Neue Haas Grotesk Text Pro</vt:lpstr>
      <vt:lpstr>VanillaVTI</vt:lpstr>
      <vt:lpstr>Financiranje pothvata vlastitim i tuđim kapitalom</vt:lpstr>
      <vt:lpstr>PODJELA IZVORA FINANCIRANJA</vt:lpstr>
      <vt:lpstr>PowerPoint prezentacija</vt:lpstr>
      <vt:lpstr>PowerPoint prezentacija</vt:lpstr>
      <vt:lpstr>ODGOVORITE NA PITANJA</vt:lpstr>
      <vt:lpstr>Hvala na pozornosti.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Juriša</dc:creator>
  <cp:lastModifiedBy>Marina Juriša</cp:lastModifiedBy>
  <cp:revision>2</cp:revision>
  <dcterms:created xsi:type="dcterms:W3CDTF">2026-01-20T10:52:49Z</dcterms:created>
  <dcterms:modified xsi:type="dcterms:W3CDTF">2026-06-10T15:24:06Z</dcterms:modified>
</cp:coreProperties>
</file>